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72" r:id="rId6"/>
    <p:sldId id="260" r:id="rId7"/>
    <p:sldId id="273" r:id="rId8"/>
    <p:sldId id="274" r:id="rId9"/>
    <p:sldId id="275" r:id="rId10"/>
    <p:sldId id="261" r:id="rId11"/>
    <p:sldId id="262" r:id="rId12"/>
    <p:sldId id="263" r:id="rId13"/>
    <p:sldId id="264" r:id="rId14"/>
    <p:sldId id="265" r:id="rId15"/>
    <p:sldId id="266" r:id="rId16"/>
    <p:sldId id="271" r:id="rId1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userDrawn="1">
          <p15:clr>
            <a:srgbClr val="A4A3A4"/>
          </p15:clr>
        </p15:guide>
        <p15:guide id="4" pos="7680" userDrawn="1">
          <p15:clr>
            <a:srgbClr val="A4A3A4"/>
          </p15:clr>
        </p15:guide>
        <p15:guide id="5" orient="horz" userDrawn="1">
          <p15:clr>
            <a:srgbClr val="A4A3A4"/>
          </p15:clr>
        </p15:guide>
        <p15:guide id="6" orient="horz" pos="4320" userDrawn="1">
          <p15:clr>
            <a:srgbClr val="A4A3A4"/>
          </p15:clr>
        </p15:guide>
        <p15:guide id="7" orient="horz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644"/>
    <p:restoredTop sz="94643"/>
  </p:normalViewPr>
  <p:slideViewPr>
    <p:cSldViewPr snapToGrid="0" showGuides="1">
      <p:cViewPr varScale="1">
        <p:scale>
          <a:sx n="64" d="100"/>
          <a:sy n="64" d="100"/>
        </p:scale>
        <p:origin x="1336" y="-220"/>
      </p:cViewPr>
      <p:guideLst>
        <p:guide orient="horz" pos="2137"/>
        <p:guide pos="3840"/>
        <p:guide/>
        <p:guide pos="7680"/>
        <p:guide orient="horz"/>
        <p:guide orient="horz" pos="4320"/>
        <p:guide orient="horz"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FF61A1-0B97-9DE0-48BD-2C9C56F385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000B029-BA15-AEC1-1D09-22C6BD47FF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6EDB6A5-151D-77CE-F1E3-BCB40DF1C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2582-F55C-8342-B7DA-ED5FA286113C}" type="datetimeFigureOut">
              <a:rPr lang="hu-HU" smtClean="0"/>
              <a:t>2025. 04. 15.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6E6302F-CDE8-67D5-8AE0-F198FC11B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81C166C-295C-B644-6F8B-11F754006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09BD5-BCDC-A541-8C7D-92D16CC966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36803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23D4833-5454-3714-3AF7-D26A8E11F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0A5112A-6030-D2BE-4B26-E9AC70874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1D991F5-CF11-65BD-F391-649FA0EBE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2582-F55C-8342-B7DA-ED5FA286113C}" type="datetimeFigureOut">
              <a:rPr lang="hu-HU" smtClean="0"/>
              <a:t>2025. 04. 15.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FBBAB38-BD19-A298-B83A-E8D216C9E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97D484E-369F-73A9-A0F0-0B15C0F40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09BD5-BCDC-A541-8C7D-92D16CC966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9668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520E096-4399-1DAC-376B-1243A3C77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395CA3C-0908-1F05-7024-28C9487550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A3F0F65-0BBE-D4F0-B35E-25307AB11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2582-F55C-8342-B7DA-ED5FA286113C}" type="datetimeFigureOut">
              <a:rPr lang="hu-HU" smtClean="0"/>
              <a:t>2025. 04. 15.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209D3B0-38FA-C1F6-089D-0BD5000EB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69F4C48-7B02-9CBF-6F98-9D470903F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09BD5-BCDC-A541-8C7D-92D16CC966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32400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99372A-5F26-3157-AFFE-07A840A7E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9C7C687-07F8-58E4-3E9C-D3C4486384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79B7CE51-5334-B5AF-7E3E-166E9B21B6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12BBC22-2E39-4F6F-EFE8-8495047E4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2582-F55C-8342-B7DA-ED5FA286113C}" type="datetimeFigureOut">
              <a:rPr lang="hu-HU" smtClean="0"/>
              <a:t>2025. 04. 15.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62D6468-3B6C-3D63-5630-3F81FF2D2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D5A24F0-A4D0-D3C1-A8C0-B1ECCFD40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09BD5-BCDC-A541-8C7D-92D16CC966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03368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215012D-4E0A-CF60-C2B3-E406DAFBD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631BFA9-69DF-56D0-DCAA-34F15382E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8EA4962-9DDA-E19E-FDAD-5465215FE2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6644138B-58E7-79DE-0FDD-FC76782FDB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11142525-C2E3-665F-968E-46AA487F28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AD947E28-20F8-7C26-525D-A2A1EECA5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2582-F55C-8342-B7DA-ED5FA286113C}" type="datetimeFigureOut">
              <a:rPr lang="hu-HU" smtClean="0"/>
              <a:t>2025. 04. 15.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6C1CDF25-0F51-DE34-4F4B-F01851143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91EA1236-B1F7-4678-4D7D-3C4B7BAF3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09BD5-BCDC-A541-8C7D-92D16CC966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6544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348A79D-EE03-F660-771A-0C2D59A75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C2D748EA-FE86-01FF-00AA-288817C4C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2582-F55C-8342-B7DA-ED5FA286113C}" type="datetimeFigureOut">
              <a:rPr lang="hu-HU" smtClean="0"/>
              <a:t>2025. 04. 15.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21BB2C2D-47DB-6928-5BF7-EB071F18C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B3032DB8-571C-4492-397B-8D95C83AE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09BD5-BCDC-A541-8C7D-92D16CC966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5915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D8781058-48AE-9052-1496-AD2B09435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2582-F55C-8342-B7DA-ED5FA286113C}" type="datetimeFigureOut">
              <a:rPr lang="hu-HU" smtClean="0"/>
              <a:t>2025. 04. 15.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1FF6386F-21FC-B1B0-6EA7-C6AEBDF1D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6F5E254-6172-14CD-37E4-B7463E115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09BD5-BCDC-A541-8C7D-92D16CC966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32920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988D3A8-293A-1A65-59EF-0C7960906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6A5F00C-ED01-495B-C039-48D6EE9A0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00D65F7-5C75-37E9-CB77-716F63AC5F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A54A240A-3D16-D522-4079-0CD28C953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2582-F55C-8342-B7DA-ED5FA286113C}" type="datetimeFigureOut">
              <a:rPr lang="hu-HU" smtClean="0"/>
              <a:t>2025. 04. 15.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77931F8-AE59-4D5B-7FC8-68D2F2CAD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3E7137F-886F-5429-461E-8D5964498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09BD5-BCDC-A541-8C7D-92D16CC966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38554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B46509E-F98D-53FA-0BEB-BB6A28BA6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31BA4723-C760-524D-B682-3D101AB6B8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B68D0EA5-E729-CAE0-2147-6FBC3F8497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61F8C64-ADF4-E5D4-B306-242BAB1C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2582-F55C-8342-B7DA-ED5FA286113C}" type="datetimeFigureOut">
              <a:rPr lang="hu-HU" smtClean="0"/>
              <a:t>2025. 04. 15.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902D2FAB-AC7D-9855-EAB0-B14C37092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9AE07A75-AE85-A0F2-2A5B-508215503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09BD5-BCDC-A541-8C7D-92D16CC966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1536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A45B461-26F3-0102-F809-9ACB28A87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85B8D8C7-971E-2AAB-AFCB-893956A13B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93DC109-3CC3-B83C-0548-CA2D13FA4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2582-F55C-8342-B7DA-ED5FA286113C}" type="datetimeFigureOut">
              <a:rPr lang="hu-HU" smtClean="0"/>
              <a:t>2025. 04. 15.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D72775A-4A54-17A2-A03D-CE72F102A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4EB24CA-D397-E8FC-41FE-A5D9ECAFC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09BD5-BCDC-A541-8C7D-92D16CC966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3720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1F6781C0-9350-8F0F-DC3F-2CBEECE06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D2ED747-0E22-0FD4-BB2F-F55FC84C1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0F692DF-DBDC-66CB-8ED2-B6F88D5A3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2582-F55C-8342-B7DA-ED5FA286113C}" type="datetimeFigureOut">
              <a:rPr lang="hu-HU" smtClean="0"/>
              <a:t>2025. 04. 15.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75101AD-5C71-21BE-FB4C-B705DBD22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ACC2FA1-0071-FA62-C715-71B26B7FC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09BD5-BCDC-A541-8C7D-92D16CC966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1310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3BCFB3AD-6330-81B5-ED0A-43060E198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3B7290D-AD67-019D-A452-02755D848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7AC9996-C02F-0458-7BE6-A1FCBA6A1F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762582-F55C-8342-B7DA-ED5FA286113C}" type="datetimeFigureOut">
              <a:rPr lang="hu-HU" smtClean="0"/>
              <a:t>2025. 04. 15.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C0DBDFD-7D64-81DA-26A3-7136D1D65F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4AAE520-EF6D-12F2-0AF5-456D097AF8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909BD5-BCDC-A541-8C7D-92D16CC966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64310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_xcUCMR5Fwo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e-3VQv2jNhOhKThCXO_wbNvpyvpBQRhk/view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>
            <a:extLst>
              <a:ext uri="{FF2B5EF4-FFF2-40B4-BE49-F238E27FC236}">
                <a16:creationId xmlns:a16="http://schemas.microsoft.com/office/drawing/2014/main" id="{1282D456-3F8F-B83B-B1CC-4CB754E6C34F}"/>
              </a:ext>
            </a:extLst>
          </p:cNvPr>
          <p:cNvSpPr/>
          <p:nvPr/>
        </p:nvSpPr>
        <p:spPr>
          <a:xfrm>
            <a:off x="-435429" y="-324758"/>
            <a:ext cx="12997543" cy="763995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AE03ACE1-AA58-8078-C4F2-D46F00181CED}"/>
              </a:ext>
            </a:extLst>
          </p:cNvPr>
          <p:cNvSpPr txBox="1">
            <a:spLocks/>
          </p:cNvSpPr>
          <p:nvPr/>
        </p:nvSpPr>
        <p:spPr>
          <a:xfrm>
            <a:off x="653143" y="2630716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hu-HU" sz="16600" b="1" spc="300" dirty="0">
                <a:ln>
                  <a:solidFill>
                    <a:schemeClr val="bg1"/>
                  </a:solidFill>
                </a:ln>
                <a:noFill/>
              </a:rPr>
              <a:t>FLASH VOLT.</a:t>
            </a: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AE4052D-ED85-6247-B7DF-B452505142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143" y="824819"/>
            <a:ext cx="9144000" cy="2387600"/>
          </a:xfrm>
        </p:spPr>
        <p:txBody>
          <a:bodyPr/>
          <a:lstStyle/>
          <a:p>
            <a:pPr algn="l"/>
            <a:r>
              <a:rPr lang="hu-HU" b="1" spc="300" dirty="0">
                <a:solidFill>
                  <a:schemeClr val="bg1"/>
                </a:solidFill>
              </a:rPr>
              <a:t>FLASH VOLT.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0F9AC74-0113-7980-F501-A54B6005A4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0857" y="5392172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hu-HU" sz="1800" spc="300" dirty="0">
                <a:solidFill>
                  <a:schemeClr val="bg1"/>
                </a:solidFill>
              </a:rPr>
              <a:t>BORLEMENTE</a:t>
            </a:r>
          </a:p>
        </p:txBody>
      </p:sp>
      <p:pic>
        <p:nvPicPr>
          <p:cNvPr id="7" name="Kép 6" descr="A képen Betűtípus, tipográfia, Grafika, szöveg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055B07C1-DCA9-0252-80DC-A388CC9DE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305918" y="2297095"/>
            <a:ext cx="7846788" cy="2579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44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 descr="A képen ég, kültéri, fű, lámpa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840F8CE9-D5BC-FEBA-98FC-FC0233B555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46846" y="-136525"/>
            <a:ext cx="12915095" cy="7267580"/>
          </a:xfrm>
        </p:spPr>
      </p:pic>
      <p:sp>
        <p:nvSpPr>
          <p:cNvPr id="35" name="Téglalap 34">
            <a:extLst>
              <a:ext uri="{FF2B5EF4-FFF2-40B4-BE49-F238E27FC236}">
                <a16:creationId xmlns:a16="http://schemas.microsoft.com/office/drawing/2014/main" id="{EBB1C704-7A76-4ACC-EFBF-F95554BD2C94}"/>
              </a:ext>
            </a:extLst>
          </p:cNvPr>
          <p:cNvSpPr/>
          <p:nvPr/>
        </p:nvSpPr>
        <p:spPr>
          <a:xfrm>
            <a:off x="-583306" y="-332944"/>
            <a:ext cx="13508891" cy="7725636"/>
          </a:xfrm>
          <a:prstGeom prst="rect">
            <a:avLst/>
          </a:prstGeom>
          <a:gradFill flip="none" rotWithShape="1">
            <a:gsLst>
              <a:gs pos="26000">
                <a:schemeClr val="tx1">
                  <a:alpha val="0"/>
                </a:schemeClr>
              </a:gs>
              <a:gs pos="75000">
                <a:schemeClr val="tx1">
                  <a:alpha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62241A5-532C-B847-73FF-F148494CE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268" y="4950892"/>
            <a:ext cx="10221132" cy="13255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hu-HU" sz="1600" spc="300" dirty="0">
                <a:solidFill>
                  <a:schemeClr val="bg1"/>
                </a:solidFill>
              </a:rPr>
              <a:t>Egy este, ahol a bor, a zene és a vizuális </a:t>
            </a:r>
            <a:br>
              <a:rPr lang="hu-HU" sz="1600" spc="300" dirty="0">
                <a:solidFill>
                  <a:schemeClr val="bg1"/>
                </a:solidFill>
              </a:rPr>
            </a:br>
            <a:r>
              <a:rPr lang="hu-HU" sz="1600" spc="300" dirty="0">
                <a:solidFill>
                  <a:schemeClr val="bg1"/>
                </a:solidFill>
              </a:rPr>
              <a:t>élmény tökéletes összhangot alkot, </a:t>
            </a:r>
            <a:br>
              <a:rPr lang="hu-HU" sz="1600" spc="300" dirty="0">
                <a:solidFill>
                  <a:schemeClr val="bg1"/>
                </a:solidFill>
              </a:rPr>
            </a:br>
            <a:r>
              <a:rPr lang="hu-HU" sz="1600" spc="300" dirty="0">
                <a:solidFill>
                  <a:schemeClr val="bg1"/>
                </a:solidFill>
              </a:rPr>
              <a:t>egy olyan rendezvényben, amely </a:t>
            </a:r>
            <a:br>
              <a:rPr lang="hu-HU" sz="1600" spc="300" dirty="0">
                <a:solidFill>
                  <a:schemeClr val="bg1"/>
                </a:solidFill>
              </a:rPr>
            </a:br>
            <a:r>
              <a:rPr lang="hu-HU" sz="1600" b="1" spc="300" dirty="0">
                <a:solidFill>
                  <a:schemeClr val="bg1"/>
                </a:solidFill>
              </a:rPr>
              <a:t>évről évre túlszárnyalja önmagát.</a:t>
            </a: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B311152E-394D-B394-235E-D0E6D5981269}"/>
              </a:ext>
            </a:extLst>
          </p:cNvPr>
          <p:cNvSpPr txBox="1">
            <a:spLocks/>
          </p:cNvSpPr>
          <p:nvPr/>
        </p:nvSpPr>
        <p:spPr>
          <a:xfrm>
            <a:off x="599268" y="344488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hu-HU" sz="16600" b="1" spc="300" dirty="0">
                <a:ln>
                  <a:solidFill>
                    <a:schemeClr val="bg1"/>
                  </a:solidFill>
                </a:ln>
                <a:noFill/>
              </a:rPr>
              <a:t>Lement.</a:t>
            </a:r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57A5D815-0997-CD37-1F46-968F95222A89}"/>
              </a:ext>
            </a:extLst>
          </p:cNvPr>
          <p:cNvSpPr/>
          <p:nvPr/>
        </p:nvSpPr>
        <p:spPr>
          <a:xfrm>
            <a:off x="7029450" y="3105150"/>
            <a:ext cx="6496050" cy="5391150"/>
          </a:xfrm>
          <a:prstGeom prst="rect">
            <a:avLst/>
          </a:prstGeom>
          <a:solidFill>
            <a:schemeClr val="tx1">
              <a:alpha val="8824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11" name="Szabadkézi sokszög 10">
            <a:extLst>
              <a:ext uri="{FF2B5EF4-FFF2-40B4-BE49-F238E27FC236}">
                <a16:creationId xmlns:a16="http://schemas.microsoft.com/office/drawing/2014/main" id="{CED64DC7-3736-E718-8704-C6F304A4359D}"/>
              </a:ext>
            </a:extLst>
          </p:cNvPr>
          <p:cNvSpPr/>
          <p:nvPr/>
        </p:nvSpPr>
        <p:spPr>
          <a:xfrm>
            <a:off x="8192100" y="3475479"/>
            <a:ext cx="582072" cy="581817"/>
          </a:xfrm>
          <a:custGeom>
            <a:avLst/>
            <a:gdLst>
              <a:gd name="connsiteX0" fmla="*/ 291036 w 582072"/>
              <a:gd name="connsiteY0" fmla="*/ 581818 h 581817"/>
              <a:gd name="connsiteX1" fmla="*/ 582073 w 582072"/>
              <a:gd name="connsiteY1" fmla="*/ 290909 h 581817"/>
              <a:gd name="connsiteX2" fmla="*/ 291036 w 582072"/>
              <a:gd name="connsiteY2" fmla="*/ 0 h 581817"/>
              <a:gd name="connsiteX3" fmla="*/ 0 w 582072"/>
              <a:gd name="connsiteY3" fmla="*/ 290909 h 581817"/>
              <a:gd name="connsiteX4" fmla="*/ 291036 w 582072"/>
              <a:gd name="connsiteY4" fmla="*/ 581818 h 581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072" h="581817">
                <a:moveTo>
                  <a:pt x="291036" y="581818"/>
                </a:moveTo>
                <a:cubicBezTo>
                  <a:pt x="451772" y="581818"/>
                  <a:pt x="582073" y="451574"/>
                  <a:pt x="582073" y="290909"/>
                </a:cubicBezTo>
                <a:cubicBezTo>
                  <a:pt x="582073" y="130244"/>
                  <a:pt x="451772" y="0"/>
                  <a:pt x="291036" y="0"/>
                </a:cubicBezTo>
                <a:cubicBezTo>
                  <a:pt x="130301" y="0"/>
                  <a:pt x="0" y="130244"/>
                  <a:pt x="0" y="290909"/>
                </a:cubicBezTo>
                <a:cubicBezTo>
                  <a:pt x="0" y="451574"/>
                  <a:pt x="130301" y="581818"/>
                  <a:pt x="291036" y="581818"/>
                </a:cubicBezTo>
              </a:path>
            </a:pathLst>
          </a:custGeom>
          <a:solidFill>
            <a:srgbClr val="FDB727"/>
          </a:solidFill>
          <a:ln w="1209" cap="flat">
            <a:noFill/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sp>
        <p:nvSpPr>
          <p:cNvPr id="12" name="Szabadkézi sokszög 11">
            <a:extLst>
              <a:ext uri="{FF2B5EF4-FFF2-40B4-BE49-F238E27FC236}">
                <a16:creationId xmlns:a16="http://schemas.microsoft.com/office/drawing/2014/main" id="{5F86DA61-1228-895A-4238-E92A9368C3DB}"/>
              </a:ext>
            </a:extLst>
          </p:cNvPr>
          <p:cNvSpPr/>
          <p:nvPr/>
        </p:nvSpPr>
        <p:spPr>
          <a:xfrm>
            <a:off x="7361654" y="3729842"/>
            <a:ext cx="2228266" cy="411245"/>
          </a:xfrm>
          <a:custGeom>
            <a:avLst/>
            <a:gdLst>
              <a:gd name="connsiteX0" fmla="*/ 1159440 w 2228266"/>
              <a:gd name="connsiteY0" fmla="*/ 29715 h 411245"/>
              <a:gd name="connsiteX1" fmla="*/ 1221881 w 2228266"/>
              <a:gd name="connsiteY1" fmla="*/ 32786 h 411245"/>
              <a:gd name="connsiteX2" fmla="*/ 1311805 w 2228266"/>
              <a:gd name="connsiteY2" fmla="*/ 90315 h 411245"/>
              <a:gd name="connsiteX3" fmla="*/ 1374076 w 2228266"/>
              <a:gd name="connsiteY3" fmla="*/ 93035 h 411245"/>
              <a:gd name="connsiteX4" fmla="*/ 1472782 w 2228266"/>
              <a:gd name="connsiteY4" fmla="*/ 41407 h 411245"/>
              <a:gd name="connsiteX5" fmla="*/ 1534171 w 2228266"/>
              <a:gd name="connsiteY5" fmla="*/ 45433 h 411245"/>
              <a:gd name="connsiteX6" fmla="*/ 1634993 w 2228266"/>
              <a:gd name="connsiteY6" fmla="*/ 116322 h 411245"/>
              <a:gd name="connsiteX7" fmla="*/ 1697942 w 2228266"/>
              <a:gd name="connsiteY7" fmla="*/ 123746 h 411245"/>
              <a:gd name="connsiteX8" fmla="*/ 1767363 w 2228266"/>
              <a:gd name="connsiteY8" fmla="*/ 96191 h 411245"/>
              <a:gd name="connsiteX9" fmla="*/ 1793611 w 2228266"/>
              <a:gd name="connsiteY9" fmla="*/ 118184 h 411245"/>
              <a:gd name="connsiteX10" fmla="*/ 1769008 w 2228266"/>
              <a:gd name="connsiteY10" fmla="*/ 238236 h 411245"/>
              <a:gd name="connsiteX11" fmla="*/ 1796902 w 2228266"/>
              <a:gd name="connsiteY11" fmla="*/ 281521 h 411245"/>
              <a:gd name="connsiteX12" fmla="*/ 2180293 w 2228266"/>
              <a:gd name="connsiteY12" fmla="*/ 368963 h 411245"/>
              <a:gd name="connsiteX13" fmla="*/ 2196018 w 2228266"/>
              <a:gd name="connsiteY13" fmla="*/ 384682 h 411245"/>
              <a:gd name="connsiteX14" fmla="*/ 2202091 w 2228266"/>
              <a:gd name="connsiteY14" fmla="*/ 411245 h 411245"/>
              <a:gd name="connsiteX15" fmla="*/ 2221699 w 2228266"/>
              <a:gd name="connsiteY15" fmla="*/ 411245 h 411245"/>
              <a:gd name="connsiteX16" fmla="*/ 2228267 w 2228266"/>
              <a:gd name="connsiteY16" fmla="*/ 404692 h 411245"/>
              <a:gd name="connsiteX17" fmla="*/ 2228267 w 2228266"/>
              <a:gd name="connsiteY17" fmla="*/ 377669 h 411245"/>
              <a:gd name="connsiteX18" fmla="*/ 2192970 w 2228266"/>
              <a:gd name="connsiteY18" fmla="*/ 336850 h 411245"/>
              <a:gd name="connsiteX19" fmla="*/ 1820489 w 2228266"/>
              <a:gd name="connsiteY19" fmla="*/ 260628 h 411245"/>
              <a:gd name="connsiteX20" fmla="*/ 1792426 w 2228266"/>
              <a:gd name="connsiteY20" fmla="*/ 218128 h 411245"/>
              <a:gd name="connsiteX21" fmla="*/ 1819776 w 2228266"/>
              <a:gd name="connsiteY21" fmla="*/ 84644 h 411245"/>
              <a:gd name="connsiteX22" fmla="*/ 1791918 w 2228266"/>
              <a:gd name="connsiteY22" fmla="*/ 57500 h 411245"/>
              <a:gd name="connsiteX23" fmla="*/ 1670810 w 2228266"/>
              <a:gd name="connsiteY23" fmla="*/ 85587 h 411245"/>
              <a:gd name="connsiteX24" fmla="*/ 1606313 w 2228266"/>
              <a:gd name="connsiteY24" fmla="*/ 72904 h 411245"/>
              <a:gd name="connsiteX25" fmla="*/ 1534086 w 2228266"/>
              <a:gd name="connsiteY25" fmla="*/ 21771 h 411245"/>
              <a:gd name="connsiteX26" fmla="*/ 1470629 w 2228266"/>
              <a:gd name="connsiteY26" fmla="*/ 12703 h 411245"/>
              <a:gd name="connsiteX27" fmla="*/ 1346642 w 2228266"/>
              <a:gd name="connsiteY27" fmla="*/ 55456 h 411245"/>
              <a:gd name="connsiteX28" fmla="*/ 1282254 w 2228266"/>
              <a:gd name="connsiteY28" fmla="*/ 47754 h 411245"/>
              <a:gd name="connsiteX29" fmla="*/ 1221857 w 2228266"/>
              <a:gd name="connsiteY29" fmla="*/ 9051 h 411245"/>
              <a:gd name="connsiteX30" fmla="*/ 1159428 w 2228266"/>
              <a:gd name="connsiteY30" fmla="*/ 5956 h 411245"/>
              <a:gd name="connsiteX31" fmla="*/ 939409 w 2228266"/>
              <a:gd name="connsiteY31" fmla="*/ 118003 h 411245"/>
              <a:gd name="connsiteX32" fmla="*/ 874851 w 2228266"/>
              <a:gd name="connsiteY32" fmla="*/ 118716 h 411245"/>
              <a:gd name="connsiteX33" fmla="*/ 766916 w 2228266"/>
              <a:gd name="connsiteY33" fmla="*/ 66713 h 411245"/>
              <a:gd name="connsiteX34" fmla="*/ 702189 w 2228266"/>
              <a:gd name="connsiteY34" fmla="*/ 67088 h 411245"/>
              <a:gd name="connsiteX35" fmla="*/ 550683 w 2228266"/>
              <a:gd name="connsiteY35" fmla="*/ 142245 h 411245"/>
              <a:gd name="connsiteX36" fmla="*/ 485641 w 2228266"/>
              <a:gd name="connsiteY36" fmla="*/ 143297 h 411245"/>
              <a:gd name="connsiteX37" fmla="*/ 390843 w 2228266"/>
              <a:gd name="connsiteY37" fmla="*/ 100036 h 411245"/>
              <a:gd name="connsiteX38" fmla="*/ 326176 w 2228266"/>
              <a:gd name="connsiteY38" fmla="*/ 101825 h 411245"/>
              <a:gd name="connsiteX39" fmla="*/ 172832 w 2228266"/>
              <a:gd name="connsiteY39" fmla="*/ 182303 h 411245"/>
              <a:gd name="connsiteX40" fmla="*/ 172771 w 2228266"/>
              <a:gd name="connsiteY40" fmla="*/ 182303 h 411245"/>
              <a:gd name="connsiteX41" fmla="*/ 140849 w 2228266"/>
              <a:gd name="connsiteY41" fmla="*/ 199109 h 411245"/>
              <a:gd name="connsiteX42" fmla="*/ 0 w 2228266"/>
              <a:gd name="connsiteY42" fmla="*/ 273420 h 411245"/>
              <a:gd name="connsiteX43" fmla="*/ 12229 w 2228266"/>
              <a:gd name="connsiteY43" fmla="*/ 291109 h 411245"/>
              <a:gd name="connsiteX44" fmla="*/ 12229 w 2228266"/>
              <a:gd name="connsiteY44" fmla="*/ 290976 h 411245"/>
              <a:gd name="connsiteX45" fmla="*/ 44018 w 2228266"/>
              <a:gd name="connsiteY45" fmla="*/ 273940 h 411245"/>
              <a:gd name="connsiteX46" fmla="*/ 172928 w 2228266"/>
              <a:gd name="connsiteY46" fmla="*/ 205409 h 411245"/>
              <a:gd name="connsiteX47" fmla="*/ 326140 w 2228266"/>
              <a:gd name="connsiteY47" fmla="*/ 125499 h 411245"/>
              <a:gd name="connsiteX48" fmla="*/ 390855 w 2228266"/>
              <a:gd name="connsiteY48" fmla="*/ 123795 h 411245"/>
              <a:gd name="connsiteX49" fmla="*/ 485653 w 2228266"/>
              <a:gd name="connsiteY49" fmla="*/ 167056 h 411245"/>
              <a:gd name="connsiteX50" fmla="*/ 550695 w 2228266"/>
              <a:gd name="connsiteY50" fmla="*/ 166004 h 411245"/>
              <a:gd name="connsiteX51" fmla="*/ 702201 w 2228266"/>
              <a:gd name="connsiteY51" fmla="*/ 90847 h 411245"/>
              <a:gd name="connsiteX52" fmla="*/ 766916 w 2228266"/>
              <a:gd name="connsiteY52" fmla="*/ 90484 h 411245"/>
              <a:gd name="connsiteX53" fmla="*/ 874730 w 2228266"/>
              <a:gd name="connsiteY53" fmla="*/ 142463 h 411245"/>
              <a:gd name="connsiteX54" fmla="*/ 939288 w 2228266"/>
              <a:gd name="connsiteY54" fmla="*/ 141762 h 411245"/>
              <a:gd name="connsiteX55" fmla="*/ 1159452 w 2228266"/>
              <a:gd name="connsiteY55" fmla="*/ 29703 h 41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228266" h="411245">
                <a:moveTo>
                  <a:pt x="1159440" y="29715"/>
                </a:moveTo>
                <a:cubicBezTo>
                  <a:pt x="1177173" y="20695"/>
                  <a:pt x="1205128" y="22061"/>
                  <a:pt x="1221881" y="32786"/>
                </a:cubicBezTo>
                <a:lnTo>
                  <a:pt x="1311805" y="90315"/>
                </a:lnTo>
                <a:cubicBezTo>
                  <a:pt x="1328570" y="101039"/>
                  <a:pt x="1356440" y="102248"/>
                  <a:pt x="1374076" y="93035"/>
                </a:cubicBezTo>
                <a:lnTo>
                  <a:pt x="1472782" y="41407"/>
                </a:lnTo>
                <a:cubicBezTo>
                  <a:pt x="1490406" y="32181"/>
                  <a:pt x="1517901" y="33995"/>
                  <a:pt x="1534171" y="45433"/>
                </a:cubicBezTo>
                <a:lnTo>
                  <a:pt x="1634993" y="116322"/>
                </a:lnTo>
                <a:cubicBezTo>
                  <a:pt x="1651263" y="127772"/>
                  <a:pt x="1679447" y="131085"/>
                  <a:pt x="1697942" y="123746"/>
                </a:cubicBezTo>
                <a:lnTo>
                  <a:pt x="1767363" y="96191"/>
                </a:lnTo>
                <a:cubicBezTo>
                  <a:pt x="1785846" y="88852"/>
                  <a:pt x="1797603" y="98694"/>
                  <a:pt x="1793611" y="118184"/>
                </a:cubicBezTo>
                <a:lnTo>
                  <a:pt x="1769008" y="238236"/>
                </a:lnTo>
                <a:cubicBezTo>
                  <a:pt x="1765016" y="257726"/>
                  <a:pt x="1777511" y="277108"/>
                  <a:pt x="1796902" y="281521"/>
                </a:cubicBezTo>
                <a:lnTo>
                  <a:pt x="2180293" y="368963"/>
                </a:lnTo>
                <a:cubicBezTo>
                  <a:pt x="2187369" y="370584"/>
                  <a:pt x="2194397" y="377608"/>
                  <a:pt x="2196018" y="384682"/>
                </a:cubicBezTo>
                <a:lnTo>
                  <a:pt x="2202091" y="411245"/>
                </a:lnTo>
                <a:lnTo>
                  <a:pt x="2221699" y="411245"/>
                </a:lnTo>
                <a:cubicBezTo>
                  <a:pt x="2225328" y="411245"/>
                  <a:pt x="2228267" y="408307"/>
                  <a:pt x="2228267" y="404692"/>
                </a:cubicBezTo>
                <a:lnTo>
                  <a:pt x="2228267" y="377669"/>
                </a:lnTo>
                <a:cubicBezTo>
                  <a:pt x="2228267" y="359109"/>
                  <a:pt x="2212469" y="340840"/>
                  <a:pt x="2192970" y="336850"/>
                </a:cubicBezTo>
                <a:lnTo>
                  <a:pt x="1820489" y="260628"/>
                </a:lnTo>
                <a:cubicBezTo>
                  <a:pt x="1801002" y="256638"/>
                  <a:pt x="1788434" y="237607"/>
                  <a:pt x="1792426" y="218128"/>
                </a:cubicBezTo>
                <a:lnTo>
                  <a:pt x="1819776" y="84644"/>
                </a:lnTo>
                <a:cubicBezTo>
                  <a:pt x="1823768" y="65165"/>
                  <a:pt x="1811296" y="53014"/>
                  <a:pt x="1791918" y="57500"/>
                </a:cubicBezTo>
                <a:lnTo>
                  <a:pt x="1670810" y="85587"/>
                </a:lnTo>
                <a:cubicBezTo>
                  <a:pt x="1651432" y="90085"/>
                  <a:pt x="1622546" y="84402"/>
                  <a:pt x="1606313" y="72904"/>
                </a:cubicBezTo>
                <a:lnTo>
                  <a:pt x="1534086" y="21771"/>
                </a:lnTo>
                <a:cubicBezTo>
                  <a:pt x="1517853" y="10284"/>
                  <a:pt x="1489439" y="6222"/>
                  <a:pt x="1470629" y="12703"/>
                </a:cubicBezTo>
                <a:lnTo>
                  <a:pt x="1346642" y="55456"/>
                </a:lnTo>
                <a:cubicBezTo>
                  <a:pt x="1327832" y="61937"/>
                  <a:pt x="1299007" y="58491"/>
                  <a:pt x="1282254" y="47754"/>
                </a:cubicBezTo>
                <a:lnTo>
                  <a:pt x="1221857" y="9051"/>
                </a:lnTo>
                <a:cubicBezTo>
                  <a:pt x="1205104" y="-1686"/>
                  <a:pt x="1177161" y="-3064"/>
                  <a:pt x="1159428" y="5956"/>
                </a:cubicBezTo>
                <a:lnTo>
                  <a:pt x="939409" y="118003"/>
                </a:lnTo>
                <a:cubicBezTo>
                  <a:pt x="921676" y="127035"/>
                  <a:pt x="892778" y="127349"/>
                  <a:pt x="874851" y="118716"/>
                </a:cubicBezTo>
                <a:lnTo>
                  <a:pt x="766916" y="66713"/>
                </a:lnTo>
                <a:cubicBezTo>
                  <a:pt x="748989" y="58080"/>
                  <a:pt x="720019" y="58249"/>
                  <a:pt x="702189" y="67088"/>
                </a:cubicBezTo>
                <a:lnTo>
                  <a:pt x="550683" y="142245"/>
                </a:lnTo>
                <a:cubicBezTo>
                  <a:pt x="532865" y="151084"/>
                  <a:pt x="503737" y="151555"/>
                  <a:pt x="485641" y="143297"/>
                </a:cubicBezTo>
                <a:lnTo>
                  <a:pt x="390843" y="100036"/>
                </a:lnTo>
                <a:cubicBezTo>
                  <a:pt x="372747" y="91778"/>
                  <a:pt x="343788" y="92576"/>
                  <a:pt x="326176" y="101825"/>
                </a:cubicBezTo>
                <a:lnTo>
                  <a:pt x="172832" y="182303"/>
                </a:lnTo>
                <a:lnTo>
                  <a:pt x="172771" y="182303"/>
                </a:lnTo>
                <a:cubicBezTo>
                  <a:pt x="172771" y="182303"/>
                  <a:pt x="158449" y="189835"/>
                  <a:pt x="140849" y="199109"/>
                </a:cubicBezTo>
                <a:lnTo>
                  <a:pt x="0" y="273420"/>
                </a:lnTo>
                <a:lnTo>
                  <a:pt x="12229" y="291109"/>
                </a:lnTo>
                <a:lnTo>
                  <a:pt x="12229" y="290976"/>
                </a:lnTo>
                <a:cubicBezTo>
                  <a:pt x="12205" y="290916"/>
                  <a:pt x="26455" y="283275"/>
                  <a:pt x="44018" y="273940"/>
                </a:cubicBezTo>
                <a:lnTo>
                  <a:pt x="172928" y="205409"/>
                </a:lnTo>
                <a:lnTo>
                  <a:pt x="326140" y="125499"/>
                </a:lnTo>
                <a:cubicBezTo>
                  <a:pt x="343776" y="116298"/>
                  <a:pt x="372747" y="115536"/>
                  <a:pt x="390855" y="123795"/>
                </a:cubicBezTo>
                <a:lnTo>
                  <a:pt x="485653" y="167056"/>
                </a:lnTo>
                <a:cubicBezTo>
                  <a:pt x="503749" y="175314"/>
                  <a:pt x="532877" y="174843"/>
                  <a:pt x="550695" y="166004"/>
                </a:cubicBezTo>
                <a:lnTo>
                  <a:pt x="702201" y="90847"/>
                </a:lnTo>
                <a:cubicBezTo>
                  <a:pt x="720019" y="82008"/>
                  <a:pt x="749001" y="81839"/>
                  <a:pt x="766916" y="90484"/>
                </a:cubicBezTo>
                <a:lnTo>
                  <a:pt x="874730" y="142463"/>
                </a:lnTo>
                <a:cubicBezTo>
                  <a:pt x="892657" y="151096"/>
                  <a:pt x="921555" y="150794"/>
                  <a:pt x="939288" y="141762"/>
                </a:cubicBezTo>
                <a:lnTo>
                  <a:pt x="1159452" y="29703"/>
                </a:lnTo>
                <a:close/>
              </a:path>
            </a:pathLst>
          </a:custGeom>
          <a:solidFill>
            <a:srgbClr val="FFFFFF"/>
          </a:solidFill>
          <a:ln w="1209" cap="flat">
            <a:noFill/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sp>
        <p:nvSpPr>
          <p:cNvPr id="34" name="Cím 1">
            <a:extLst>
              <a:ext uri="{FF2B5EF4-FFF2-40B4-BE49-F238E27FC236}">
                <a16:creationId xmlns:a16="http://schemas.microsoft.com/office/drawing/2014/main" id="{4AE5F78C-F2D6-8757-68E2-D1E261FB7778}"/>
              </a:ext>
            </a:extLst>
          </p:cNvPr>
          <p:cNvSpPr txBox="1">
            <a:spLocks/>
          </p:cNvSpPr>
          <p:nvPr/>
        </p:nvSpPr>
        <p:spPr>
          <a:xfrm>
            <a:off x="7341030" y="4779236"/>
            <a:ext cx="4465190" cy="16688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1050" spc="300" dirty="0">
                <a:solidFill>
                  <a:schemeClr val="bg1"/>
                </a:solidFill>
              </a:rPr>
              <a:t>A </a:t>
            </a:r>
            <a:r>
              <a:rPr lang="hu-HU" sz="1050" b="1" spc="300" dirty="0">
                <a:solidFill>
                  <a:schemeClr val="bg1"/>
                </a:solidFill>
              </a:rPr>
              <a:t>Borlemente</a:t>
            </a:r>
            <a:r>
              <a:rPr lang="hu-HU" sz="1050" spc="300" dirty="0">
                <a:solidFill>
                  <a:schemeClr val="bg1"/>
                </a:solidFill>
              </a:rPr>
              <a:t> nem csupán egy esemény, hanem egy </a:t>
            </a:r>
            <a:r>
              <a:rPr lang="hu-HU" sz="1050" b="1" spc="300" dirty="0">
                <a:solidFill>
                  <a:schemeClr val="bg1"/>
                </a:solidFill>
              </a:rPr>
              <a:t>kulturális és gasztronómiai</a:t>
            </a:r>
          </a:p>
          <a:p>
            <a:pPr>
              <a:lnSpc>
                <a:spcPct val="100000"/>
              </a:lnSpc>
            </a:pPr>
            <a:r>
              <a:rPr lang="hu-HU" sz="1050" b="1" spc="300" dirty="0">
                <a:solidFill>
                  <a:schemeClr val="bg1"/>
                </a:solidFill>
              </a:rPr>
              <a:t>csúcspont, </a:t>
            </a:r>
            <a:r>
              <a:rPr lang="hu-HU" sz="1050" spc="300" dirty="0">
                <a:solidFill>
                  <a:schemeClr val="bg1"/>
                </a:solidFill>
              </a:rPr>
              <a:t>amelyet minden évben a Győrújbarát nyugati lankáin elterülő,</a:t>
            </a:r>
          </a:p>
          <a:p>
            <a:pPr>
              <a:lnSpc>
                <a:spcPct val="100000"/>
              </a:lnSpc>
            </a:pPr>
            <a:r>
              <a:rPr lang="hu-HU" sz="1050" spc="300" dirty="0">
                <a:solidFill>
                  <a:schemeClr val="bg1"/>
                </a:solidFill>
              </a:rPr>
              <a:t>varázslatos </a:t>
            </a:r>
            <a:r>
              <a:rPr lang="hu-HU" sz="1050" b="1" spc="300" dirty="0">
                <a:solidFill>
                  <a:schemeClr val="bg1"/>
                </a:solidFill>
              </a:rPr>
              <a:t>Pécsinger Szőlőbirtok </a:t>
            </a:r>
            <a:r>
              <a:rPr lang="hu-HU" sz="1050" spc="300" dirty="0">
                <a:solidFill>
                  <a:schemeClr val="bg1"/>
                </a:solidFill>
              </a:rPr>
              <a:t>környezete tesz felejthetetlenné.</a:t>
            </a:r>
          </a:p>
        </p:txBody>
      </p:sp>
    </p:spTree>
    <p:extLst>
      <p:ext uri="{BB962C8B-B14F-4D97-AF65-F5344CB8AC3E}">
        <p14:creationId xmlns:p14="http://schemas.microsoft.com/office/powerpoint/2010/main" val="41999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50000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7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2" grpId="0"/>
          <p:bldP spid="6" grpId="0"/>
          <p:bldP spid="7" grpId="0" animBg="1"/>
          <p:bldP spid="11" grpId="0" animBg="1"/>
          <p:bldP spid="12" grpId="0" animBg="1"/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7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3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2" grpId="0"/>
          <p:bldP spid="6" grpId="0"/>
          <p:bldP spid="7" grpId="0" animBg="1"/>
          <p:bldP spid="11" grpId="0" animBg="1"/>
          <p:bldP spid="12" grpId="0" animBg="1"/>
          <p:bldP spid="34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9FB02-3401-C157-4F6E-36CA8AAE7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ép 9">
            <a:extLst>
              <a:ext uri="{FF2B5EF4-FFF2-40B4-BE49-F238E27FC236}">
                <a16:creationId xmlns:a16="http://schemas.microsoft.com/office/drawing/2014/main" id="{B30FD9F0-C2ED-9B3A-7CCC-34D1203726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9803" y="-203200"/>
            <a:ext cx="12544384" cy="7248485"/>
          </a:xfrm>
          <a:prstGeom prst="rect">
            <a:avLst/>
          </a:prstGeom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4CA168DD-5C10-A52A-C447-CF6C3B93C58C}"/>
              </a:ext>
            </a:extLst>
          </p:cNvPr>
          <p:cNvSpPr/>
          <p:nvPr/>
        </p:nvSpPr>
        <p:spPr>
          <a:xfrm rot="16200000">
            <a:off x="2067693" y="-2573474"/>
            <a:ext cx="8056613" cy="12797162"/>
          </a:xfrm>
          <a:prstGeom prst="rect">
            <a:avLst/>
          </a:prstGeom>
          <a:gradFill flip="none" rotWithShape="1">
            <a:gsLst>
              <a:gs pos="23000">
                <a:srgbClr val="FFC000"/>
              </a:gs>
              <a:gs pos="33000">
                <a:srgbClr val="FFC000"/>
              </a:gs>
              <a:gs pos="77000">
                <a:srgbClr val="FFC00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3C3BCC46-0718-E14A-AFAA-E34BB9AA17A2}"/>
              </a:ext>
            </a:extLst>
          </p:cNvPr>
          <p:cNvSpPr txBox="1">
            <a:spLocks/>
          </p:cNvSpPr>
          <p:nvPr/>
        </p:nvSpPr>
        <p:spPr>
          <a:xfrm>
            <a:off x="653143" y="52262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hu-HU" sz="9600" b="1" spc="300" dirty="0">
                <a:ln w="19050">
                  <a:solidFill>
                    <a:schemeClr val="bg1"/>
                  </a:solidFill>
                </a:ln>
                <a:noFill/>
              </a:rPr>
              <a:t>Győr </a:t>
            </a:r>
            <a:br>
              <a:rPr lang="hu-HU" sz="9600" b="1" spc="300" dirty="0">
                <a:ln w="19050">
                  <a:solidFill>
                    <a:schemeClr val="bg1"/>
                  </a:solidFill>
                </a:ln>
                <a:noFill/>
              </a:rPr>
            </a:br>
            <a:r>
              <a:rPr lang="hu-HU" sz="9600" b="1" spc="300" dirty="0">
                <a:ln w="19050">
                  <a:solidFill>
                    <a:schemeClr val="bg1"/>
                  </a:solidFill>
                </a:ln>
                <a:noFill/>
              </a:rPr>
              <a:t>szőlőskertje</a:t>
            </a:r>
          </a:p>
        </p:txBody>
      </p:sp>
      <p:sp>
        <p:nvSpPr>
          <p:cNvPr id="6" name="Szabadkézi sokszög 5">
            <a:extLst>
              <a:ext uri="{FF2B5EF4-FFF2-40B4-BE49-F238E27FC236}">
                <a16:creationId xmlns:a16="http://schemas.microsoft.com/office/drawing/2014/main" id="{28F0A64C-7E5B-E405-3C31-0EAF8C024D40}"/>
              </a:ext>
            </a:extLst>
          </p:cNvPr>
          <p:cNvSpPr/>
          <p:nvPr/>
        </p:nvSpPr>
        <p:spPr>
          <a:xfrm>
            <a:off x="-1658360" y="3012208"/>
            <a:ext cx="15215966" cy="2808233"/>
          </a:xfrm>
          <a:custGeom>
            <a:avLst/>
            <a:gdLst>
              <a:gd name="connsiteX0" fmla="*/ 1159440 w 2228266"/>
              <a:gd name="connsiteY0" fmla="*/ 29715 h 411245"/>
              <a:gd name="connsiteX1" fmla="*/ 1221881 w 2228266"/>
              <a:gd name="connsiteY1" fmla="*/ 32786 h 411245"/>
              <a:gd name="connsiteX2" fmla="*/ 1311805 w 2228266"/>
              <a:gd name="connsiteY2" fmla="*/ 90315 h 411245"/>
              <a:gd name="connsiteX3" fmla="*/ 1374076 w 2228266"/>
              <a:gd name="connsiteY3" fmla="*/ 93035 h 411245"/>
              <a:gd name="connsiteX4" fmla="*/ 1472782 w 2228266"/>
              <a:gd name="connsiteY4" fmla="*/ 41407 h 411245"/>
              <a:gd name="connsiteX5" fmla="*/ 1534171 w 2228266"/>
              <a:gd name="connsiteY5" fmla="*/ 45433 h 411245"/>
              <a:gd name="connsiteX6" fmla="*/ 1634993 w 2228266"/>
              <a:gd name="connsiteY6" fmla="*/ 116322 h 411245"/>
              <a:gd name="connsiteX7" fmla="*/ 1697942 w 2228266"/>
              <a:gd name="connsiteY7" fmla="*/ 123746 h 411245"/>
              <a:gd name="connsiteX8" fmla="*/ 1767363 w 2228266"/>
              <a:gd name="connsiteY8" fmla="*/ 96191 h 411245"/>
              <a:gd name="connsiteX9" fmla="*/ 1793611 w 2228266"/>
              <a:gd name="connsiteY9" fmla="*/ 118184 h 411245"/>
              <a:gd name="connsiteX10" fmla="*/ 1769008 w 2228266"/>
              <a:gd name="connsiteY10" fmla="*/ 238236 h 411245"/>
              <a:gd name="connsiteX11" fmla="*/ 1796902 w 2228266"/>
              <a:gd name="connsiteY11" fmla="*/ 281521 h 411245"/>
              <a:gd name="connsiteX12" fmla="*/ 2180293 w 2228266"/>
              <a:gd name="connsiteY12" fmla="*/ 368963 h 411245"/>
              <a:gd name="connsiteX13" fmla="*/ 2196018 w 2228266"/>
              <a:gd name="connsiteY13" fmla="*/ 384682 h 411245"/>
              <a:gd name="connsiteX14" fmla="*/ 2202091 w 2228266"/>
              <a:gd name="connsiteY14" fmla="*/ 411245 h 411245"/>
              <a:gd name="connsiteX15" fmla="*/ 2221699 w 2228266"/>
              <a:gd name="connsiteY15" fmla="*/ 411245 h 411245"/>
              <a:gd name="connsiteX16" fmla="*/ 2228267 w 2228266"/>
              <a:gd name="connsiteY16" fmla="*/ 404692 h 411245"/>
              <a:gd name="connsiteX17" fmla="*/ 2228267 w 2228266"/>
              <a:gd name="connsiteY17" fmla="*/ 377669 h 411245"/>
              <a:gd name="connsiteX18" fmla="*/ 2192970 w 2228266"/>
              <a:gd name="connsiteY18" fmla="*/ 336850 h 411245"/>
              <a:gd name="connsiteX19" fmla="*/ 1820489 w 2228266"/>
              <a:gd name="connsiteY19" fmla="*/ 260628 h 411245"/>
              <a:gd name="connsiteX20" fmla="*/ 1792426 w 2228266"/>
              <a:gd name="connsiteY20" fmla="*/ 218128 h 411245"/>
              <a:gd name="connsiteX21" fmla="*/ 1819776 w 2228266"/>
              <a:gd name="connsiteY21" fmla="*/ 84644 h 411245"/>
              <a:gd name="connsiteX22" fmla="*/ 1791918 w 2228266"/>
              <a:gd name="connsiteY22" fmla="*/ 57500 h 411245"/>
              <a:gd name="connsiteX23" fmla="*/ 1670810 w 2228266"/>
              <a:gd name="connsiteY23" fmla="*/ 85587 h 411245"/>
              <a:gd name="connsiteX24" fmla="*/ 1606313 w 2228266"/>
              <a:gd name="connsiteY24" fmla="*/ 72904 h 411245"/>
              <a:gd name="connsiteX25" fmla="*/ 1534086 w 2228266"/>
              <a:gd name="connsiteY25" fmla="*/ 21771 h 411245"/>
              <a:gd name="connsiteX26" fmla="*/ 1470629 w 2228266"/>
              <a:gd name="connsiteY26" fmla="*/ 12703 h 411245"/>
              <a:gd name="connsiteX27" fmla="*/ 1346642 w 2228266"/>
              <a:gd name="connsiteY27" fmla="*/ 55456 h 411245"/>
              <a:gd name="connsiteX28" fmla="*/ 1282254 w 2228266"/>
              <a:gd name="connsiteY28" fmla="*/ 47754 h 411245"/>
              <a:gd name="connsiteX29" fmla="*/ 1221857 w 2228266"/>
              <a:gd name="connsiteY29" fmla="*/ 9051 h 411245"/>
              <a:gd name="connsiteX30" fmla="*/ 1159428 w 2228266"/>
              <a:gd name="connsiteY30" fmla="*/ 5956 h 411245"/>
              <a:gd name="connsiteX31" fmla="*/ 939409 w 2228266"/>
              <a:gd name="connsiteY31" fmla="*/ 118003 h 411245"/>
              <a:gd name="connsiteX32" fmla="*/ 874851 w 2228266"/>
              <a:gd name="connsiteY32" fmla="*/ 118716 h 411245"/>
              <a:gd name="connsiteX33" fmla="*/ 766916 w 2228266"/>
              <a:gd name="connsiteY33" fmla="*/ 66713 h 411245"/>
              <a:gd name="connsiteX34" fmla="*/ 702189 w 2228266"/>
              <a:gd name="connsiteY34" fmla="*/ 67088 h 411245"/>
              <a:gd name="connsiteX35" fmla="*/ 550683 w 2228266"/>
              <a:gd name="connsiteY35" fmla="*/ 142245 h 411245"/>
              <a:gd name="connsiteX36" fmla="*/ 485641 w 2228266"/>
              <a:gd name="connsiteY36" fmla="*/ 143297 h 411245"/>
              <a:gd name="connsiteX37" fmla="*/ 390843 w 2228266"/>
              <a:gd name="connsiteY37" fmla="*/ 100036 h 411245"/>
              <a:gd name="connsiteX38" fmla="*/ 326176 w 2228266"/>
              <a:gd name="connsiteY38" fmla="*/ 101825 h 411245"/>
              <a:gd name="connsiteX39" fmla="*/ 172832 w 2228266"/>
              <a:gd name="connsiteY39" fmla="*/ 182303 h 411245"/>
              <a:gd name="connsiteX40" fmla="*/ 172771 w 2228266"/>
              <a:gd name="connsiteY40" fmla="*/ 182303 h 411245"/>
              <a:gd name="connsiteX41" fmla="*/ 140849 w 2228266"/>
              <a:gd name="connsiteY41" fmla="*/ 199109 h 411245"/>
              <a:gd name="connsiteX42" fmla="*/ 0 w 2228266"/>
              <a:gd name="connsiteY42" fmla="*/ 273420 h 411245"/>
              <a:gd name="connsiteX43" fmla="*/ 12229 w 2228266"/>
              <a:gd name="connsiteY43" fmla="*/ 291109 h 411245"/>
              <a:gd name="connsiteX44" fmla="*/ 12229 w 2228266"/>
              <a:gd name="connsiteY44" fmla="*/ 290976 h 411245"/>
              <a:gd name="connsiteX45" fmla="*/ 44018 w 2228266"/>
              <a:gd name="connsiteY45" fmla="*/ 273940 h 411245"/>
              <a:gd name="connsiteX46" fmla="*/ 172928 w 2228266"/>
              <a:gd name="connsiteY46" fmla="*/ 205409 h 411245"/>
              <a:gd name="connsiteX47" fmla="*/ 326140 w 2228266"/>
              <a:gd name="connsiteY47" fmla="*/ 125499 h 411245"/>
              <a:gd name="connsiteX48" fmla="*/ 390855 w 2228266"/>
              <a:gd name="connsiteY48" fmla="*/ 123795 h 411245"/>
              <a:gd name="connsiteX49" fmla="*/ 485653 w 2228266"/>
              <a:gd name="connsiteY49" fmla="*/ 167056 h 411245"/>
              <a:gd name="connsiteX50" fmla="*/ 550695 w 2228266"/>
              <a:gd name="connsiteY50" fmla="*/ 166004 h 411245"/>
              <a:gd name="connsiteX51" fmla="*/ 702201 w 2228266"/>
              <a:gd name="connsiteY51" fmla="*/ 90847 h 411245"/>
              <a:gd name="connsiteX52" fmla="*/ 766916 w 2228266"/>
              <a:gd name="connsiteY52" fmla="*/ 90484 h 411245"/>
              <a:gd name="connsiteX53" fmla="*/ 874730 w 2228266"/>
              <a:gd name="connsiteY53" fmla="*/ 142463 h 411245"/>
              <a:gd name="connsiteX54" fmla="*/ 939288 w 2228266"/>
              <a:gd name="connsiteY54" fmla="*/ 141762 h 411245"/>
              <a:gd name="connsiteX55" fmla="*/ 1159452 w 2228266"/>
              <a:gd name="connsiteY55" fmla="*/ 29703 h 41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228266" h="411245">
                <a:moveTo>
                  <a:pt x="1159440" y="29715"/>
                </a:moveTo>
                <a:cubicBezTo>
                  <a:pt x="1177173" y="20695"/>
                  <a:pt x="1205128" y="22061"/>
                  <a:pt x="1221881" y="32786"/>
                </a:cubicBezTo>
                <a:lnTo>
                  <a:pt x="1311805" y="90315"/>
                </a:lnTo>
                <a:cubicBezTo>
                  <a:pt x="1328570" y="101039"/>
                  <a:pt x="1356440" y="102248"/>
                  <a:pt x="1374076" y="93035"/>
                </a:cubicBezTo>
                <a:lnTo>
                  <a:pt x="1472782" y="41407"/>
                </a:lnTo>
                <a:cubicBezTo>
                  <a:pt x="1490406" y="32181"/>
                  <a:pt x="1517901" y="33995"/>
                  <a:pt x="1534171" y="45433"/>
                </a:cubicBezTo>
                <a:lnTo>
                  <a:pt x="1634993" y="116322"/>
                </a:lnTo>
                <a:cubicBezTo>
                  <a:pt x="1651263" y="127772"/>
                  <a:pt x="1679447" y="131085"/>
                  <a:pt x="1697942" y="123746"/>
                </a:cubicBezTo>
                <a:lnTo>
                  <a:pt x="1767363" y="96191"/>
                </a:lnTo>
                <a:cubicBezTo>
                  <a:pt x="1785846" y="88852"/>
                  <a:pt x="1797603" y="98694"/>
                  <a:pt x="1793611" y="118184"/>
                </a:cubicBezTo>
                <a:lnTo>
                  <a:pt x="1769008" y="238236"/>
                </a:lnTo>
                <a:cubicBezTo>
                  <a:pt x="1765016" y="257726"/>
                  <a:pt x="1777511" y="277108"/>
                  <a:pt x="1796902" y="281521"/>
                </a:cubicBezTo>
                <a:lnTo>
                  <a:pt x="2180293" y="368963"/>
                </a:lnTo>
                <a:cubicBezTo>
                  <a:pt x="2187369" y="370584"/>
                  <a:pt x="2194397" y="377608"/>
                  <a:pt x="2196018" y="384682"/>
                </a:cubicBezTo>
                <a:lnTo>
                  <a:pt x="2202091" y="411245"/>
                </a:lnTo>
                <a:lnTo>
                  <a:pt x="2221699" y="411245"/>
                </a:lnTo>
                <a:cubicBezTo>
                  <a:pt x="2225328" y="411245"/>
                  <a:pt x="2228267" y="408307"/>
                  <a:pt x="2228267" y="404692"/>
                </a:cubicBezTo>
                <a:lnTo>
                  <a:pt x="2228267" y="377669"/>
                </a:lnTo>
                <a:cubicBezTo>
                  <a:pt x="2228267" y="359109"/>
                  <a:pt x="2212469" y="340840"/>
                  <a:pt x="2192970" y="336850"/>
                </a:cubicBezTo>
                <a:lnTo>
                  <a:pt x="1820489" y="260628"/>
                </a:lnTo>
                <a:cubicBezTo>
                  <a:pt x="1801002" y="256638"/>
                  <a:pt x="1788434" y="237607"/>
                  <a:pt x="1792426" y="218128"/>
                </a:cubicBezTo>
                <a:lnTo>
                  <a:pt x="1819776" y="84644"/>
                </a:lnTo>
                <a:cubicBezTo>
                  <a:pt x="1823768" y="65165"/>
                  <a:pt x="1811296" y="53014"/>
                  <a:pt x="1791918" y="57500"/>
                </a:cubicBezTo>
                <a:lnTo>
                  <a:pt x="1670810" y="85587"/>
                </a:lnTo>
                <a:cubicBezTo>
                  <a:pt x="1651432" y="90085"/>
                  <a:pt x="1622546" y="84402"/>
                  <a:pt x="1606313" y="72904"/>
                </a:cubicBezTo>
                <a:lnTo>
                  <a:pt x="1534086" y="21771"/>
                </a:lnTo>
                <a:cubicBezTo>
                  <a:pt x="1517853" y="10284"/>
                  <a:pt x="1489439" y="6222"/>
                  <a:pt x="1470629" y="12703"/>
                </a:cubicBezTo>
                <a:lnTo>
                  <a:pt x="1346642" y="55456"/>
                </a:lnTo>
                <a:cubicBezTo>
                  <a:pt x="1327832" y="61937"/>
                  <a:pt x="1299007" y="58491"/>
                  <a:pt x="1282254" y="47754"/>
                </a:cubicBezTo>
                <a:lnTo>
                  <a:pt x="1221857" y="9051"/>
                </a:lnTo>
                <a:cubicBezTo>
                  <a:pt x="1205104" y="-1686"/>
                  <a:pt x="1177161" y="-3064"/>
                  <a:pt x="1159428" y="5956"/>
                </a:cubicBezTo>
                <a:lnTo>
                  <a:pt x="939409" y="118003"/>
                </a:lnTo>
                <a:cubicBezTo>
                  <a:pt x="921676" y="127035"/>
                  <a:pt x="892778" y="127349"/>
                  <a:pt x="874851" y="118716"/>
                </a:cubicBezTo>
                <a:lnTo>
                  <a:pt x="766916" y="66713"/>
                </a:lnTo>
                <a:cubicBezTo>
                  <a:pt x="748989" y="58080"/>
                  <a:pt x="720019" y="58249"/>
                  <a:pt x="702189" y="67088"/>
                </a:cubicBezTo>
                <a:lnTo>
                  <a:pt x="550683" y="142245"/>
                </a:lnTo>
                <a:cubicBezTo>
                  <a:pt x="532865" y="151084"/>
                  <a:pt x="503737" y="151555"/>
                  <a:pt x="485641" y="143297"/>
                </a:cubicBezTo>
                <a:lnTo>
                  <a:pt x="390843" y="100036"/>
                </a:lnTo>
                <a:cubicBezTo>
                  <a:pt x="372747" y="91778"/>
                  <a:pt x="343788" y="92576"/>
                  <a:pt x="326176" y="101825"/>
                </a:cubicBezTo>
                <a:lnTo>
                  <a:pt x="172832" y="182303"/>
                </a:lnTo>
                <a:lnTo>
                  <a:pt x="172771" y="182303"/>
                </a:lnTo>
                <a:cubicBezTo>
                  <a:pt x="172771" y="182303"/>
                  <a:pt x="158449" y="189835"/>
                  <a:pt x="140849" y="199109"/>
                </a:cubicBezTo>
                <a:lnTo>
                  <a:pt x="0" y="273420"/>
                </a:lnTo>
                <a:lnTo>
                  <a:pt x="12229" y="291109"/>
                </a:lnTo>
                <a:lnTo>
                  <a:pt x="12229" y="290976"/>
                </a:lnTo>
                <a:cubicBezTo>
                  <a:pt x="12205" y="290916"/>
                  <a:pt x="26455" y="283275"/>
                  <a:pt x="44018" y="273940"/>
                </a:cubicBezTo>
                <a:lnTo>
                  <a:pt x="172928" y="205409"/>
                </a:lnTo>
                <a:lnTo>
                  <a:pt x="326140" y="125499"/>
                </a:lnTo>
                <a:cubicBezTo>
                  <a:pt x="343776" y="116298"/>
                  <a:pt x="372747" y="115536"/>
                  <a:pt x="390855" y="123795"/>
                </a:cubicBezTo>
                <a:lnTo>
                  <a:pt x="485653" y="167056"/>
                </a:lnTo>
                <a:cubicBezTo>
                  <a:pt x="503749" y="175314"/>
                  <a:pt x="532877" y="174843"/>
                  <a:pt x="550695" y="166004"/>
                </a:cubicBezTo>
                <a:lnTo>
                  <a:pt x="702201" y="90847"/>
                </a:lnTo>
                <a:cubicBezTo>
                  <a:pt x="720019" y="82008"/>
                  <a:pt x="749001" y="81839"/>
                  <a:pt x="766916" y="90484"/>
                </a:cubicBezTo>
                <a:lnTo>
                  <a:pt x="874730" y="142463"/>
                </a:lnTo>
                <a:cubicBezTo>
                  <a:pt x="892657" y="151096"/>
                  <a:pt x="921555" y="150794"/>
                  <a:pt x="939288" y="141762"/>
                </a:cubicBezTo>
                <a:lnTo>
                  <a:pt x="1159452" y="29703"/>
                </a:lnTo>
                <a:close/>
              </a:path>
            </a:pathLst>
          </a:custGeom>
          <a:solidFill>
            <a:srgbClr val="FFFFFF"/>
          </a:solidFill>
          <a:ln w="1209" cap="flat">
            <a:noFill/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251E19B4-94EB-D20D-12D1-77CAB18C3DFC}"/>
              </a:ext>
            </a:extLst>
          </p:cNvPr>
          <p:cNvSpPr txBox="1">
            <a:spLocks/>
          </p:cNvSpPr>
          <p:nvPr/>
        </p:nvSpPr>
        <p:spPr>
          <a:xfrm>
            <a:off x="759953" y="4598180"/>
            <a:ext cx="5904318" cy="16688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1050" spc="300" dirty="0">
                <a:solidFill>
                  <a:schemeClr val="bg1"/>
                </a:solidFill>
              </a:rPr>
              <a:t>A </a:t>
            </a:r>
            <a:r>
              <a:rPr lang="hu-HU" sz="1050" b="1" spc="300" dirty="0" err="1">
                <a:solidFill>
                  <a:schemeClr val="bg1"/>
                </a:solidFill>
              </a:rPr>
              <a:t>pannonhalmi</a:t>
            </a:r>
            <a:r>
              <a:rPr lang="hu-HU" sz="1050" b="1" spc="300" dirty="0">
                <a:solidFill>
                  <a:schemeClr val="bg1"/>
                </a:solidFill>
              </a:rPr>
              <a:t> borvidék szívében elterülő </a:t>
            </a:r>
            <a:br>
              <a:rPr lang="hu-HU" sz="1050" b="1" spc="300" dirty="0">
                <a:solidFill>
                  <a:schemeClr val="bg1"/>
                </a:solidFill>
              </a:rPr>
            </a:br>
            <a:r>
              <a:rPr lang="hu-HU" sz="1050" b="1" spc="300" dirty="0">
                <a:solidFill>
                  <a:schemeClr val="bg1"/>
                </a:solidFill>
              </a:rPr>
              <a:t>szőlőbirtok </a:t>
            </a:r>
            <a:r>
              <a:rPr lang="hu-HU" sz="1050" spc="300" dirty="0">
                <a:solidFill>
                  <a:schemeClr val="bg1"/>
                </a:solidFill>
              </a:rPr>
              <a:t>exkluzív helyszínként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ad otthont a Borlementének.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A szőlőtőkék festői háttere nem csupán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a vizuális élményt fokozza, hanem autentikus,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prémium atmoszférát is teremt.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b="1" spc="300" dirty="0">
                <a:solidFill>
                  <a:schemeClr val="bg1"/>
                </a:solidFill>
              </a:rPr>
              <a:t>A bor itt nemcsak egy ital, hanem </a:t>
            </a:r>
            <a:br>
              <a:rPr lang="hu-HU" sz="1050" b="1" spc="300" dirty="0">
                <a:solidFill>
                  <a:schemeClr val="bg1"/>
                </a:solidFill>
              </a:rPr>
            </a:br>
            <a:r>
              <a:rPr lang="hu-HU" sz="1050" b="1" spc="300" dirty="0">
                <a:solidFill>
                  <a:schemeClr val="bg1"/>
                </a:solidFill>
              </a:rPr>
              <a:t>egy központi elem, amely a rendezvény </a:t>
            </a:r>
            <a:br>
              <a:rPr lang="hu-HU" sz="1050" b="1" spc="300" dirty="0">
                <a:solidFill>
                  <a:schemeClr val="bg1"/>
                </a:solidFill>
              </a:rPr>
            </a:br>
            <a:r>
              <a:rPr lang="hu-HU" sz="1050" b="1" spc="300" dirty="0">
                <a:solidFill>
                  <a:schemeClr val="bg1"/>
                </a:solidFill>
              </a:rPr>
              <a:t>esszenciáját adja.</a:t>
            </a:r>
          </a:p>
        </p:txBody>
      </p:sp>
      <p:sp>
        <p:nvSpPr>
          <p:cNvPr id="7" name="Szabadkézi sokszög 6">
            <a:extLst>
              <a:ext uri="{FF2B5EF4-FFF2-40B4-BE49-F238E27FC236}">
                <a16:creationId xmlns:a16="http://schemas.microsoft.com/office/drawing/2014/main" id="{2D77C04C-B00C-C009-44E1-74C1EB95BCB4}"/>
              </a:ext>
            </a:extLst>
          </p:cNvPr>
          <p:cNvSpPr/>
          <p:nvPr/>
        </p:nvSpPr>
        <p:spPr>
          <a:xfrm>
            <a:off x="10318937" y="5393216"/>
            <a:ext cx="582072" cy="581817"/>
          </a:xfrm>
          <a:custGeom>
            <a:avLst/>
            <a:gdLst>
              <a:gd name="connsiteX0" fmla="*/ 291036 w 582072"/>
              <a:gd name="connsiteY0" fmla="*/ 581818 h 581817"/>
              <a:gd name="connsiteX1" fmla="*/ 582073 w 582072"/>
              <a:gd name="connsiteY1" fmla="*/ 290909 h 581817"/>
              <a:gd name="connsiteX2" fmla="*/ 291036 w 582072"/>
              <a:gd name="connsiteY2" fmla="*/ 0 h 581817"/>
              <a:gd name="connsiteX3" fmla="*/ 0 w 582072"/>
              <a:gd name="connsiteY3" fmla="*/ 290909 h 581817"/>
              <a:gd name="connsiteX4" fmla="*/ 291036 w 582072"/>
              <a:gd name="connsiteY4" fmla="*/ 581818 h 581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072" h="581817">
                <a:moveTo>
                  <a:pt x="291036" y="581818"/>
                </a:moveTo>
                <a:cubicBezTo>
                  <a:pt x="451772" y="581818"/>
                  <a:pt x="582073" y="451574"/>
                  <a:pt x="582073" y="290909"/>
                </a:cubicBezTo>
                <a:cubicBezTo>
                  <a:pt x="582073" y="130244"/>
                  <a:pt x="451772" y="0"/>
                  <a:pt x="291036" y="0"/>
                </a:cubicBezTo>
                <a:cubicBezTo>
                  <a:pt x="130301" y="0"/>
                  <a:pt x="0" y="130244"/>
                  <a:pt x="0" y="290909"/>
                </a:cubicBezTo>
                <a:cubicBezTo>
                  <a:pt x="0" y="451574"/>
                  <a:pt x="130301" y="581818"/>
                  <a:pt x="291036" y="581818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sp>
        <p:nvSpPr>
          <p:cNvPr id="9" name="Szabadkézi sokszög 8">
            <a:extLst>
              <a:ext uri="{FF2B5EF4-FFF2-40B4-BE49-F238E27FC236}">
                <a16:creationId xmlns:a16="http://schemas.microsoft.com/office/drawing/2014/main" id="{11E306B2-3DA0-AE67-9F92-21C7925F955D}"/>
              </a:ext>
            </a:extLst>
          </p:cNvPr>
          <p:cNvSpPr/>
          <p:nvPr/>
        </p:nvSpPr>
        <p:spPr>
          <a:xfrm>
            <a:off x="9488491" y="5647579"/>
            <a:ext cx="2228266" cy="411245"/>
          </a:xfrm>
          <a:custGeom>
            <a:avLst/>
            <a:gdLst>
              <a:gd name="connsiteX0" fmla="*/ 1159440 w 2228266"/>
              <a:gd name="connsiteY0" fmla="*/ 29715 h 411245"/>
              <a:gd name="connsiteX1" fmla="*/ 1221881 w 2228266"/>
              <a:gd name="connsiteY1" fmla="*/ 32786 h 411245"/>
              <a:gd name="connsiteX2" fmla="*/ 1311805 w 2228266"/>
              <a:gd name="connsiteY2" fmla="*/ 90315 h 411245"/>
              <a:gd name="connsiteX3" fmla="*/ 1374076 w 2228266"/>
              <a:gd name="connsiteY3" fmla="*/ 93035 h 411245"/>
              <a:gd name="connsiteX4" fmla="*/ 1472782 w 2228266"/>
              <a:gd name="connsiteY4" fmla="*/ 41407 h 411245"/>
              <a:gd name="connsiteX5" fmla="*/ 1534171 w 2228266"/>
              <a:gd name="connsiteY5" fmla="*/ 45433 h 411245"/>
              <a:gd name="connsiteX6" fmla="*/ 1634993 w 2228266"/>
              <a:gd name="connsiteY6" fmla="*/ 116322 h 411245"/>
              <a:gd name="connsiteX7" fmla="*/ 1697942 w 2228266"/>
              <a:gd name="connsiteY7" fmla="*/ 123746 h 411245"/>
              <a:gd name="connsiteX8" fmla="*/ 1767363 w 2228266"/>
              <a:gd name="connsiteY8" fmla="*/ 96191 h 411245"/>
              <a:gd name="connsiteX9" fmla="*/ 1793611 w 2228266"/>
              <a:gd name="connsiteY9" fmla="*/ 118184 h 411245"/>
              <a:gd name="connsiteX10" fmla="*/ 1769008 w 2228266"/>
              <a:gd name="connsiteY10" fmla="*/ 238236 h 411245"/>
              <a:gd name="connsiteX11" fmla="*/ 1796902 w 2228266"/>
              <a:gd name="connsiteY11" fmla="*/ 281521 h 411245"/>
              <a:gd name="connsiteX12" fmla="*/ 2180293 w 2228266"/>
              <a:gd name="connsiteY12" fmla="*/ 368963 h 411245"/>
              <a:gd name="connsiteX13" fmla="*/ 2196018 w 2228266"/>
              <a:gd name="connsiteY13" fmla="*/ 384682 h 411245"/>
              <a:gd name="connsiteX14" fmla="*/ 2202091 w 2228266"/>
              <a:gd name="connsiteY14" fmla="*/ 411245 h 411245"/>
              <a:gd name="connsiteX15" fmla="*/ 2221699 w 2228266"/>
              <a:gd name="connsiteY15" fmla="*/ 411245 h 411245"/>
              <a:gd name="connsiteX16" fmla="*/ 2228267 w 2228266"/>
              <a:gd name="connsiteY16" fmla="*/ 404692 h 411245"/>
              <a:gd name="connsiteX17" fmla="*/ 2228267 w 2228266"/>
              <a:gd name="connsiteY17" fmla="*/ 377669 h 411245"/>
              <a:gd name="connsiteX18" fmla="*/ 2192970 w 2228266"/>
              <a:gd name="connsiteY18" fmla="*/ 336850 h 411245"/>
              <a:gd name="connsiteX19" fmla="*/ 1820489 w 2228266"/>
              <a:gd name="connsiteY19" fmla="*/ 260628 h 411245"/>
              <a:gd name="connsiteX20" fmla="*/ 1792426 w 2228266"/>
              <a:gd name="connsiteY20" fmla="*/ 218128 h 411245"/>
              <a:gd name="connsiteX21" fmla="*/ 1819776 w 2228266"/>
              <a:gd name="connsiteY21" fmla="*/ 84644 h 411245"/>
              <a:gd name="connsiteX22" fmla="*/ 1791918 w 2228266"/>
              <a:gd name="connsiteY22" fmla="*/ 57500 h 411245"/>
              <a:gd name="connsiteX23" fmla="*/ 1670810 w 2228266"/>
              <a:gd name="connsiteY23" fmla="*/ 85587 h 411245"/>
              <a:gd name="connsiteX24" fmla="*/ 1606313 w 2228266"/>
              <a:gd name="connsiteY24" fmla="*/ 72904 h 411245"/>
              <a:gd name="connsiteX25" fmla="*/ 1534086 w 2228266"/>
              <a:gd name="connsiteY25" fmla="*/ 21771 h 411245"/>
              <a:gd name="connsiteX26" fmla="*/ 1470629 w 2228266"/>
              <a:gd name="connsiteY26" fmla="*/ 12703 h 411245"/>
              <a:gd name="connsiteX27" fmla="*/ 1346642 w 2228266"/>
              <a:gd name="connsiteY27" fmla="*/ 55456 h 411245"/>
              <a:gd name="connsiteX28" fmla="*/ 1282254 w 2228266"/>
              <a:gd name="connsiteY28" fmla="*/ 47754 h 411245"/>
              <a:gd name="connsiteX29" fmla="*/ 1221857 w 2228266"/>
              <a:gd name="connsiteY29" fmla="*/ 9051 h 411245"/>
              <a:gd name="connsiteX30" fmla="*/ 1159428 w 2228266"/>
              <a:gd name="connsiteY30" fmla="*/ 5956 h 411245"/>
              <a:gd name="connsiteX31" fmla="*/ 939409 w 2228266"/>
              <a:gd name="connsiteY31" fmla="*/ 118003 h 411245"/>
              <a:gd name="connsiteX32" fmla="*/ 874851 w 2228266"/>
              <a:gd name="connsiteY32" fmla="*/ 118716 h 411245"/>
              <a:gd name="connsiteX33" fmla="*/ 766916 w 2228266"/>
              <a:gd name="connsiteY33" fmla="*/ 66713 h 411245"/>
              <a:gd name="connsiteX34" fmla="*/ 702189 w 2228266"/>
              <a:gd name="connsiteY34" fmla="*/ 67088 h 411245"/>
              <a:gd name="connsiteX35" fmla="*/ 550683 w 2228266"/>
              <a:gd name="connsiteY35" fmla="*/ 142245 h 411245"/>
              <a:gd name="connsiteX36" fmla="*/ 485641 w 2228266"/>
              <a:gd name="connsiteY36" fmla="*/ 143297 h 411245"/>
              <a:gd name="connsiteX37" fmla="*/ 390843 w 2228266"/>
              <a:gd name="connsiteY37" fmla="*/ 100036 h 411245"/>
              <a:gd name="connsiteX38" fmla="*/ 326176 w 2228266"/>
              <a:gd name="connsiteY38" fmla="*/ 101825 h 411245"/>
              <a:gd name="connsiteX39" fmla="*/ 172832 w 2228266"/>
              <a:gd name="connsiteY39" fmla="*/ 182303 h 411245"/>
              <a:gd name="connsiteX40" fmla="*/ 172771 w 2228266"/>
              <a:gd name="connsiteY40" fmla="*/ 182303 h 411245"/>
              <a:gd name="connsiteX41" fmla="*/ 140849 w 2228266"/>
              <a:gd name="connsiteY41" fmla="*/ 199109 h 411245"/>
              <a:gd name="connsiteX42" fmla="*/ 0 w 2228266"/>
              <a:gd name="connsiteY42" fmla="*/ 273420 h 411245"/>
              <a:gd name="connsiteX43" fmla="*/ 12229 w 2228266"/>
              <a:gd name="connsiteY43" fmla="*/ 291109 h 411245"/>
              <a:gd name="connsiteX44" fmla="*/ 12229 w 2228266"/>
              <a:gd name="connsiteY44" fmla="*/ 290976 h 411245"/>
              <a:gd name="connsiteX45" fmla="*/ 44018 w 2228266"/>
              <a:gd name="connsiteY45" fmla="*/ 273940 h 411245"/>
              <a:gd name="connsiteX46" fmla="*/ 172928 w 2228266"/>
              <a:gd name="connsiteY46" fmla="*/ 205409 h 411245"/>
              <a:gd name="connsiteX47" fmla="*/ 326140 w 2228266"/>
              <a:gd name="connsiteY47" fmla="*/ 125499 h 411245"/>
              <a:gd name="connsiteX48" fmla="*/ 390855 w 2228266"/>
              <a:gd name="connsiteY48" fmla="*/ 123795 h 411245"/>
              <a:gd name="connsiteX49" fmla="*/ 485653 w 2228266"/>
              <a:gd name="connsiteY49" fmla="*/ 167056 h 411245"/>
              <a:gd name="connsiteX50" fmla="*/ 550695 w 2228266"/>
              <a:gd name="connsiteY50" fmla="*/ 166004 h 411245"/>
              <a:gd name="connsiteX51" fmla="*/ 702201 w 2228266"/>
              <a:gd name="connsiteY51" fmla="*/ 90847 h 411245"/>
              <a:gd name="connsiteX52" fmla="*/ 766916 w 2228266"/>
              <a:gd name="connsiteY52" fmla="*/ 90484 h 411245"/>
              <a:gd name="connsiteX53" fmla="*/ 874730 w 2228266"/>
              <a:gd name="connsiteY53" fmla="*/ 142463 h 411245"/>
              <a:gd name="connsiteX54" fmla="*/ 939288 w 2228266"/>
              <a:gd name="connsiteY54" fmla="*/ 141762 h 411245"/>
              <a:gd name="connsiteX55" fmla="*/ 1159452 w 2228266"/>
              <a:gd name="connsiteY55" fmla="*/ 29703 h 41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228266" h="411245">
                <a:moveTo>
                  <a:pt x="1159440" y="29715"/>
                </a:moveTo>
                <a:cubicBezTo>
                  <a:pt x="1177173" y="20695"/>
                  <a:pt x="1205128" y="22061"/>
                  <a:pt x="1221881" y="32786"/>
                </a:cubicBezTo>
                <a:lnTo>
                  <a:pt x="1311805" y="90315"/>
                </a:lnTo>
                <a:cubicBezTo>
                  <a:pt x="1328570" y="101039"/>
                  <a:pt x="1356440" y="102248"/>
                  <a:pt x="1374076" y="93035"/>
                </a:cubicBezTo>
                <a:lnTo>
                  <a:pt x="1472782" y="41407"/>
                </a:lnTo>
                <a:cubicBezTo>
                  <a:pt x="1490406" y="32181"/>
                  <a:pt x="1517901" y="33995"/>
                  <a:pt x="1534171" y="45433"/>
                </a:cubicBezTo>
                <a:lnTo>
                  <a:pt x="1634993" y="116322"/>
                </a:lnTo>
                <a:cubicBezTo>
                  <a:pt x="1651263" y="127772"/>
                  <a:pt x="1679447" y="131085"/>
                  <a:pt x="1697942" y="123746"/>
                </a:cubicBezTo>
                <a:lnTo>
                  <a:pt x="1767363" y="96191"/>
                </a:lnTo>
                <a:cubicBezTo>
                  <a:pt x="1785846" y="88852"/>
                  <a:pt x="1797603" y="98694"/>
                  <a:pt x="1793611" y="118184"/>
                </a:cubicBezTo>
                <a:lnTo>
                  <a:pt x="1769008" y="238236"/>
                </a:lnTo>
                <a:cubicBezTo>
                  <a:pt x="1765016" y="257726"/>
                  <a:pt x="1777511" y="277108"/>
                  <a:pt x="1796902" y="281521"/>
                </a:cubicBezTo>
                <a:lnTo>
                  <a:pt x="2180293" y="368963"/>
                </a:lnTo>
                <a:cubicBezTo>
                  <a:pt x="2187369" y="370584"/>
                  <a:pt x="2194397" y="377608"/>
                  <a:pt x="2196018" y="384682"/>
                </a:cubicBezTo>
                <a:lnTo>
                  <a:pt x="2202091" y="411245"/>
                </a:lnTo>
                <a:lnTo>
                  <a:pt x="2221699" y="411245"/>
                </a:lnTo>
                <a:cubicBezTo>
                  <a:pt x="2225328" y="411245"/>
                  <a:pt x="2228267" y="408307"/>
                  <a:pt x="2228267" y="404692"/>
                </a:cubicBezTo>
                <a:lnTo>
                  <a:pt x="2228267" y="377669"/>
                </a:lnTo>
                <a:cubicBezTo>
                  <a:pt x="2228267" y="359109"/>
                  <a:pt x="2212469" y="340840"/>
                  <a:pt x="2192970" y="336850"/>
                </a:cubicBezTo>
                <a:lnTo>
                  <a:pt x="1820489" y="260628"/>
                </a:lnTo>
                <a:cubicBezTo>
                  <a:pt x="1801002" y="256638"/>
                  <a:pt x="1788434" y="237607"/>
                  <a:pt x="1792426" y="218128"/>
                </a:cubicBezTo>
                <a:lnTo>
                  <a:pt x="1819776" y="84644"/>
                </a:lnTo>
                <a:cubicBezTo>
                  <a:pt x="1823768" y="65165"/>
                  <a:pt x="1811296" y="53014"/>
                  <a:pt x="1791918" y="57500"/>
                </a:cubicBezTo>
                <a:lnTo>
                  <a:pt x="1670810" y="85587"/>
                </a:lnTo>
                <a:cubicBezTo>
                  <a:pt x="1651432" y="90085"/>
                  <a:pt x="1622546" y="84402"/>
                  <a:pt x="1606313" y="72904"/>
                </a:cubicBezTo>
                <a:lnTo>
                  <a:pt x="1534086" y="21771"/>
                </a:lnTo>
                <a:cubicBezTo>
                  <a:pt x="1517853" y="10284"/>
                  <a:pt x="1489439" y="6222"/>
                  <a:pt x="1470629" y="12703"/>
                </a:cubicBezTo>
                <a:lnTo>
                  <a:pt x="1346642" y="55456"/>
                </a:lnTo>
                <a:cubicBezTo>
                  <a:pt x="1327832" y="61937"/>
                  <a:pt x="1299007" y="58491"/>
                  <a:pt x="1282254" y="47754"/>
                </a:cubicBezTo>
                <a:lnTo>
                  <a:pt x="1221857" y="9051"/>
                </a:lnTo>
                <a:cubicBezTo>
                  <a:pt x="1205104" y="-1686"/>
                  <a:pt x="1177161" y="-3064"/>
                  <a:pt x="1159428" y="5956"/>
                </a:cubicBezTo>
                <a:lnTo>
                  <a:pt x="939409" y="118003"/>
                </a:lnTo>
                <a:cubicBezTo>
                  <a:pt x="921676" y="127035"/>
                  <a:pt x="892778" y="127349"/>
                  <a:pt x="874851" y="118716"/>
                </a:cubicBezTo>
                <a:lnTo>
                  <a:pt x="766916" y="66713"/>
                </a:lnTo>
                <a:cubicBezTo>
                  <a:pt x="748989" y="58080"/>
                  <a:pt x="720019" y="58249"/>
                  <a:pt x="702189" y="67088"/>
                </a:cubicBezTo>
                <a:lnTo>
                  <a:pt x="550683" y="142245"/>
                </a:lnTo>
                <a:cubicBezTo>
                  <a:pt x="532865" y="151084"/>
                  <a:pt x="503737" y="151555"/>
                  <a:pt x="485641" y="143297"/>
                </a:cubicBezTo>
                <a:lnTo>
                  <a:pt x="390843" y="100036"/>
                </a:lnTo>
                <a:cubicBezTo>
                  <a:pt x="372747" y="91778"/>
                  <a:pt x="343788" y="92576"/>
                  <a:pt x="326176" y="101825"/>
                </a:cubicBezTo>
                <a:lnTo>
                  <a:pt x="172832" y="182303"/>
                </a:lnTo>
                <a:lnTo>
                  <a:pt x="172771" y="182303"/>
                </a:lnTo>
                <a:cubicBezTo>
                  <a:pt x="172771" y="182303"/>
                  <a:pt x="158449" y="189835"/>
                  <a:pt x="140849" y="199109"/>
                </a:cubicBezTo>
                <a:lnTo>
                  <a:pt x="0" y="273420"/>
                </a:lnTo>
                <a:lnTo>
                  <a:pt x="12229" y="291109"/>
                </a:lnTo>
                <a:lnTo>
                  <a:pt x="12229" y="290976"/>
                </a:lnTo>
                <a:cubicBezTo>
                  <a:pt x="12205" y="290916"/>
                  <a:pt x="26455" y="283275"/>
                  <a:pt x="44018" y="273940"/>
                </a:cubicBezTo>
                <a:lnTo>
                  <a:pt x="172928" y="205409"/>
                </a:lnTo>
                <a:lnTo>
                  <a:pt x="326140" y="125499"/>
                </a:lnTo>
                <a:cubicBezTo>
                  <a:pt x="343776" y="116298"/>
                  <a:pt x="372747" y="115536"/>
                  <a:pt x="390855" y="123795"/>
                </a:cubicBezTo>
                <a:lnTo>
                  <a:pt x="485653" y="167056"/>
                </a:lnTo>
                <a:cubicBezTo>
                  <a:pt x="503749" y="175314"/>
                  <a:pt x="532877" y="174843"/>
                  <a:pt x="550695" y="166004"/>
                </a:cubicBezTo>
                <a:lnTo>
                  <a:pt x="702201" y="90847"/>
                </a:lnTo>
                <a:cubicBezTo>
                  <a:pt x="720019" y="82008"/>
                  <a:pt x="749001" y="81839"/>
                  <a:pt x="766916" y="90484"/>
                </a:cubicBezTo>
                <a:lnTo>
                  <a:pt x="874730" y="142463"/>
                </a:lnTo>
                <a:cubicBezTo>
                  <a:pt x="892657" y="151096"/>
                  <a:pt x="921555" y="150794"/>
                  <a:pt x="939288" y="141762"/>
                </a:cubicBezTo>
                <a:lnTo>
                  <a:pt x="1159452" y="29703"/>
                </a:lnTo>
                <a:close/>
              </a:path>
            </a:pathLst>
          </a:custGeom>
          <a:solidFill>
            <a:srgbClr val="FFFFFF"/>
          </a:solidFill>
          <a:ln w="1209" cap="flat">
            <a:noFill/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grpSp>
        <p:nvGrpSpPr>
          <p:cNvPr id="11" name="Ábra 8">
            <a:extLst>
              <a:ext uri="{FF2B5EF4-FFF2-40B4-BE49-F238E27FC236}">
                <a16:creationId xmlns:a16="http://schemas.microsoft.com/office/drawing/2014/main" id="{C2795F8C-C452-DE4A-3E76-89226A87BB4C}"/>
              </a:ext>
            </a:extLst>
          </p:cNvPr>
          <p:cNvGrpSpPr/>
          <p:nvPr/>
        </p:nvGrpSpPr>
        <p:grpSpPr>
          <a:xfrm>
            <a:off x="9594491" y="6175067"/>
            <a:ext cx="1801570" cy="173432"/>
            <a:chOff x="7467654" y="4257330"/>
            <a:chExt cx="1801570" cy="173432"/>
          </a:xfrm>
          <a:solidFill>
            <a:srgbClr val="FFFFFF"/>
          </a:solidFill>
        </p:grpSpPr>
        <p:sp>
          <p:nvSpPr>
            <p:cNvPr id="12" name="Szabadkézi sokszög 11">
              <a:extLst>
                <a:ext uri="{FF2B5EF4-FFF2-40B4-BE49-F238E27FC236}">
                  <a16:creationId xmlns:a16="http://schemas.microsoft.com/office/drawing/2014/main" id="{DF3F13FE-5CD4-D614-EC86-2DB47B994A05}"/>
                </a:ext>
              </a:extLst>
            </p:cNvPr>
            <p:cNvSpPr/>
            <p:nvPr/>
          </p:nvSpPr>
          <p:spPr>
            <a:xfrm>
              <a:off x="7467654" y="4260449"/>
              <a:ext cx="119160" cy="167375"/>
            </a:xfrm>
            <a:custGeom>
              <a:avLst/>
              <a:gdLst>
                <a:gd name="connsiteX0" fmla="*/ 119160 w 119160"/>
                <a:gd name="connsiteY0" fmla="*/ 119326 h 167375"/>
                <a:gd name="connsiteX1" fmla="*/ 114878 w 119160"/>
                <a:gd name="connsiteY1" fmla="*/ 138647 h 167375"/>
                <a:gd name="connsiteX2" fmla="*/ 103484 w 119160"/>
                <a:gd name="connsiteY2" fmla="*/ 153894 h 167375"/>
                <a:gd name="connsiteX3" fmla="*/ 87069 w 119160"/>
                <a:gd name="connsiteY3" fmla="*/ 163821 h 167375"/>
                <a:gd name="connsiteX4" fmla="*/ 67521 w 119160"/>
                <a:gd name="connsiteY4" fmla="*/ 167375 h 167375"/>
                <a:gd name="connsiteX5" fmla="*/ 0 w 119160"/>
                <a:gd name="connsiteY5" fmla="*/ 167170 h 167375"/>
                <a:gd name="connsiteX6" fmla="*/ 0 w 119160"/>
                <a:gd name="connsiteY6" fmla="*/ 0 h 167375"/>
                <a:gd name="connsiteX7" fmla="*/ 60203 w 119160"/>
                <a:gd name="connsiteY7" fmla="*/ 0 h 167375"/>
                <a:gd name="connsiteX8" fmla="*/ 80368 w 119160"/>
                <a:gd name="connsiteY8" fmla="*/ 3240 h 167375"/>
                <a:gd name="connsiteX9" fmla="*/ 96565 w 119160"/>
                <a:gd name="connsiteY9" fmla="*/ 12647 h 167375"/>
                <a:gd name="connsiteX10" fmla="*/ 107330 w 119160"/>
                <a:gd name="connsiteY10" fmla="*/ 27688 h 167375"/>
                <a:gd name="connsiteX11" fmla="*/ 111201 w 119160"/>
                <a:gd name="connsiteY11" fmla="*/ 47638 h 167375"/>
                <a:gd name="connsiteX12" fmla="*/ 107016 w 119160"/>
                <a:gd name="connsiteY12" fmla="*/ 65811 h 167375"/>
                <a:gd name="connsiteX13" fmla="*/ 95936 w 119160"/>
                <a:gd name="connsiteY13" fmla="*/ 80647 h 167375"/>
                <a:gd name="connsiteX14" fmla="*/ 105649 w 119160"/>
                <a:gd name="connsiteY14" fmla="*/ 87539 h 167375"/>
                <a:gd name="connsiteX15" fmla="*/ 112967 w 119160"/>
                <a:gd name="connsiteY15" fmla="*/ 96837 h 167375"/>
                <a:gd name="connsiteX16" fmla="*/ 117576 w 119160"/>
                <a:gd name="connsiteY16" fmla="*/ 107694 h 167375"/>
                <a:gd name="connsiteX17" fmla="*/ 119136 w 119160"/>
                <a:gd name="connsiteY17" fmla="*/ 119290 h 167375"/>
                <a:gd name="connsiteX18" fmla="*/ 79231 w 119160"/>
                <a:gd name="connsiteY18" fmla="*/ 48279 h 167375"/>
                <a:gd name="connsiteX19" fmla="*/ 76932 w 119160"/>
                <a:gd name="connsiteY19" fmla="*/ 37833 h 167375"/>
                <a:gd name="connsiteX20" fmla="*/ 70763 w 119160"/>
                <a:gd name="connsiteY20" fmla="*/ 30518 h 167375"/>
                <a:gd name="connsiteX21" fmla="*/ 61885 w 119160"/>
                <a:gd name="connsiteY21" fmla="*/ 26129 h 167375"/>
                <a:gd name="connsiteX22" fmla="*/ 51433 w 119160"/>
                <a:gd name="connsiteY22" fmla="*/ 24666 h 167375"/>
                <a:gd name="connsiteX23" fmla="*/ 32406 w 119160"/>
                <a:gd name="connsiteY23" fmla="*/ 24666 h 167375"/>
                <a:gd name="connsiteX24" fmla="*/ 32406 w 119160"/>
                <a:gd name="connsiteY24" fmla="*/ 70635 h 167375"/>
                <a:gd name="connsiteX25" fmla="*/ 41817 w 119160"/>
                <a:gd name="connsiteY25" fmla="*/ 70841 h 167375"/>
                <a:gd name="connsiteX26" fmla="*/ 51433 w 119160"/>
                <a:gd name="connsiteY26" fmla="*/ 70841 h 167375"/>
                <a:gd name="connsiteX27" fmla="*/ 61885 w 119160"/>
                <a:gd name="connsiteY27" fmla="*/ 69584 h 167375"/>
                <a:gd name="connsiteX28" fmla="*/ 70763 w 119160"/>
                <a:gd name="connsiteY28" fmla="*/ 65618 h 167375"/>
                <a:gd name="connsiteX29" fmla="*/ 76932 w 119160"/>
                <a:gd name="connsiteY29" fmla="*/ 58617 h 167375"/>
                <a:gd name="connsiteX30" fmla="*/ 79231 w 119160"/>
                <a:gd name="connsiteY30" fmla="*/ 48279 h 167375"/>
                <a:gd name="connsiteX31" fmla="*/ 85496 w 119160"/>
                <a:gd name="connsiteY31" fmla="*/ 117440 h 167375"/>
                <a:gd name="connsiteX32" fmla="*/ 83513 w 119160"/>
                <a:gd name="connsiteY32" fmla="*/ 107827 h 167375"/>
                <a:gd name="connsiteX33" fmla="*/ 78081 w 119160"/>
                <a:gd name="connsiteY33" fmla="*/ 100416 h 167375"/>
                <a:gd name="connsiteX34" fmla="*/ 70134 w 119160"/>
                <a:gd name="connsiteY34" fmla="*/ 95712 h 167375"/>
                <a:gd name="connsiteX35" fmla="*/ 60409 w 119160"/>
                <a:gd name="connsiteY35" fmla="*/ 94044 h 167375"/>
                <a:gd name="connsiteX36" fmla="*/ 46401 w 119160"/>
                <a:gd name="connsiteY36" fmla="*/ 93947 h 167375"/>
                <a:gd name="connsiteX37" fmla="*/ 32394 w 119160"/>
                <a:gd name="connsiteY37" fmla="*/ 94044 h 167375"/>
                <a:gd name="connsiteX38" fmla="*/ 32394 w 119160"/>
                <a:gd name="connsiteY38" fmla="*/ 140231 h 167375"/>
                <a:gd name="connsiteX39" fmla="*/ 56635 w 119160"/>
                <a:gd name="connsiteY39" fmla="*/ 140231 h 167375"/>
                <a:gd name="connsiteX40" fmla="*/ 67086 w 119160"/>
                <a:gd name="connsiteY40" fmla="*/ 138974 h 167375"/>
                <a:gd name="connsiteX41" fmla="*/ 76388 w 119160"/>
                <a:gd name="connsiteY41" fmla="*/ 134899 h 167375"/>
                <a:gd name="connsiteX42" fmla="*/ 82968 w 119160"/>
                <a:gd name="connsiteY42" fmla="*/ 127790 h 167375"/>
                <a:gd name="connsiteX43" fmla="*/ 85472 w 119160"/>
                <a:gd name="connsiteY43" fmla="*/ 117452 h 16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19160" h="167375">
                  <a:moveTo>
                    <a:pt x="119160" y="119326"/>
                  </a:moveTo>
                  <a:cubicBezTo>
                    <a:pt x="119160" y="126290"/>
                    <a:pt x="117733" y="132735"/>
                    <a:pt x="114878" y="138647"/>
                  </a:cubicBezTo>
                  <a:cubicBezTo>
                    <a:pt x="112024" y="144572"/>
                    <a:pt x="108213" y="149662"/>
                    <a:pt x="103484" y="153894"/>
                  </a:cubicBezTo>
                  <a:cubicBezTo>
                    <a:pt x="98742" y="158150"/>
                    <a:pt x="93274" y="161451"/>
                    <a:pt x="87069" y="163821"/>
                  </a:cubicBezTo>
                  <a:cubicBezTo>
                    <a:pt x="80864" y="166190"/>
                    <a:pt x="74344" y="167375"/>
                    <a:pt x="67521" y="167375"/>
                  </a:cubicBezTo>
                  <a:lnTo>
                    <a:pt x="0" y="167170"/>
                  </a:lnTo>
                  <a:lnTo>
                    <a:pt x="0" y="0"/>
                  </a:lnTo>
                  <a:lnTo>
                    <a:pt x="60203" y="0"/>
                  </a:lnTo>
                  <a:cubicBezTo>
                    <a:pt x="67449" y="0"/>
                    <a:pt x="74174" y="1088"/>
                    <a:pt x="80368" y="3240"/>
                  </a:cubicBezTo>
                  <a:cubicBezTo>
                    <a:pt x="86573" y="5405"/>
                    <a:pt x="91968" y="8536"/>
                    <a:pt x="96565" y="12647"/>
                  </a:cubicBezTo>
                  <a:cubicBezTo>
                    <a:pt x="101173" y="16758"/>
                    <a:pt x="104754" y="21776"/>
                    <a:pt x="107330" y="27688"/>
                  </a:cubicBezTo>
                  <a:cubicBezTo>
                    <a:pt x="109907" y="33613"/>
                    <a:pt x="111201" y="40263"/>
                    <a:pt x="111201" y="47638"/>
                  </a:cubicBezTo>
                  <a:cubicBezTo>
                    <a:pt x="111201" y="53902"/>
                    <a:pt x="109798" y="59959"/>
                    <a:pt x="107016" y="65811"/>
                  </a:cubicBezTo>
                  <a:cubicBezTo>
                    <a:pt x="104222" y="71663"/>
                    <a:pt x="100532" y="76608"/>
                    <a:pt x="95936" y="80647"/>
                  </a:cubicBezTo>
                  <a:cubicBezTo>
                    <a:pt x="99552" y="82448"/>
                    <a:pt x="102794" y="84758"/>
                    <a:pt x="105649" y="87539"/>
                  </a:cubicBezTo>
                  <a:cubicBezTo>
                    <a:pt x="108504" y="90332"/>
                    <a:pt x="110947" y="93427"/>
                    <a:pt x="112967" y="96837"/>
                  </a:cubicBezTo>
                  <a:cubicBezTo>
                    <a:pt x="114987" y="100246"/>
                    <a:pt x="116523" y="103874"/>
                    <a:pt x="117576" y="107694"/>
                  </a:cubicBezTo>
                  <a:cubicBezTo>
                    <a:pt x="118616" y="111527"/>
                    <a:pt x="119136" y="115396"/>
                    <a:pt x="119136" y="119290"/>
                  </a:cubicBezTo>
                  <a:close/>
                  <a:moveTo>
                    <a:pt x="79231" y="48279"/>
                  </a:moveTo>
                  <a:cubicBezTo>
                    <a:pt x="79231" y="44241"/>
                    <a:pt x="78456" y="40759"/>
                    <a:pt x="76932" y="37833"/>
                  </a:cubicBezTo>
                  <a:cubicBezTo>
                    <a:pt x="75396" y="34907"/>
                    <a:pt x="73340" y="32464"/>
                    <a:pt x="70763" y="30518"/>
                  </a:cubicBezTo>
                  <a:cubicBezTo>
                    <a:pt x="68187" y="28571"/>
                    <a:pt x="65223" y="27108"/>
                    <a:pt x="61885" y="26129"/>
                  </a:cubicBezTo>
                  <a:cubicBezTo>
                    <a:pt x="58534" y="25149"/>
                    <a:pt x="55050" y="24666"/>
                    <a:pt x="51433" y="24666"/>
                  </a:cubicBezTo>
                  <a:lnTo>
                    <a:pt x="32406" y="24666"/>
                  </a:lnTo>
                  <a:lnTo>
                    <a:pt x="32406" y="70635"/>
                  </a:lnTo>
                  <a:cubicBezTo>
                    <a:pt x="35890" y="70781"/>
                    <a:pt x="39023" y="70841"/>
                    <a:pt x="41817" y="70841"/>
                  </a:cubicBezTo>
                  <a:lnTo>
                    <a:pt x="51433" y="70841"/>
                  </a:lnTo>
                  <a:cubicBezTo>
                    <a:pt x="55050" y="70841"/>
                    <a:pt x="58546" y="70430"/>
                    <a:pt x="61885" y="69584"/>
                  </a:cubicBezTo>
                  <a:cubicBezTo>
                    <a:pt x="65223" y="68749"/>
                    <a:pt x="68187" y="67431"/>
                    <a:pt x="70763" y="65618"/>
                  </a:cubicBezTo>
                  <a:cubicBezTo>
                    <a:pt x="73340" y="63816"/>
                    <a:pt x="75396" y="61470"/>
                    <a:pt x="76932" y="58617"/>
                  </a:cubicBezTo>
                  <a:cubicBezTo>
                    <a:pt x="78469" y="55764"/>
                    <a:pt x="79231" y="52318"/>
                    <a:pt x="79231" y="48279"/>
                  </a:cubicBezTo>
                  <a:close/>
                  <a:moveTo>
                    <a:pt x="85496" y="117440"/>
                  </a:moveTo>
                  <a:cubicBezTo>
                    <a:pt x="85496" y="113957"/>
                    <a:pt x="84831" y="110753"/>
                    <a:pt x="83513" y="107827"/>
                  </a:cubicBezTo>
                  <a:cubicBezTo>
                    <a:pt x="82182" y="104901"/>
                    <a:pt x="80368" y="102435"/>
                    <a:pt x="78081" y="100416"/>
                  </a:cubicBezTo>
                  <a:cubicBezTo>
                    <a:pt x="75783" y="98396"/>
                    <a:pt x="73134" y="96837"/>
                    <a:pt x="70134" y="95712"/>
                  </a:cubicBezTo>
                  <a:cubicBezTo>
                    <a:pt x="67134" y="94600"/>
                    <a:pt x="63893" y="94044"/>
                    <a:pt x="60409" y="94044"/>
                  </a:cubicBezTo>
                  <a:cubicBezTo>
                    <a:pt x="55667" y="93911"/>
                    <a:pt x="50998" y="93874"/>
                    <a:pt x="46401" y="93947"/>
                  </a:cubicBezTo>
                  <a:cubicBezTo>
                    <a:pt x="41793" y="94019"/>
                    <a:pt x="37136" y="94044"/>
                    <a:pt x="32394" y="94044"/>
                  </a:cubicBezTo>
                  <a:lnTo>
                    <a:pt x="32394" y="140231"/>
                  </a:lnTo>
                  <a:lnTo>
                    <a:pt x="56635" y="140231"/>
                  </a:lnTo>
                  <a:cubicBezTo>
                    <a:pt x="60118" y="140231"/>
                    <a:pt x="63602" y="139808"/>
                    <a:pt x="67086" y="138974"/>
                  </a:cubicBezTo>
                  <a:cubicBezTo>
                    <a:pt x="70570" y="138139"/>
                    <a:pt x="73666" y="136785"/>
                    <a:pt x="76388" y="134899"/>
                  </a:cubicBezTo>
                  <a:cubicBezTo>
                    <a:pt x="79110" y="133025"/>
                    <a:pt x="81299" y="130655"/>
                    <a:pt x="82968" y="127790"/>
                  </a:cubicBezTo>
                  <a:cubicBezTo>
                    <a:pt x="84638" y="124936"/>
                    <a:pt x="85472" y="121490"/>
                    <a:pt x="85472" y="117452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3" name="Szabadkézi sokszög 12">
              <a:extLst>
                <a:ext uri="{FF2B5EF4-FFF2-40B4-BE49-F238E27FC236}">
                  <a16:creationId xmlns:a16="http://schemas.microsoft.com/office/drawing/2014/main" id="{15C09B8D-7FA1-B61E-E17B-FE13C3373938}"/>
                </a:ext>
              </a:extLst>
            </p:cNvPr>
            <p:cNvSpPr/>
            <p:nvPr/>
          </p:nvSpPr>
          <p:spPr>
            <a:xfrm>
              <a:off x="7636784" y="4257330"/>
              <a:ext cx="177258" cy="173432"/>
            </a:xfrm>
            <a:custGeom>
              <a:avLst/>
              <a:gdLst>
                <a:gd name="connsiteX0" fmla="*/ 177259 w 177258"/>
                <a:gd name="connsiteY0" fmla="*/ 86717 h 173432"/>
                <a:gd name="connsiteX1" fmla="*/ 170267 w 177258"/>
                <a:gd name="connsiteY1" fmla="*/ 120559 h 173432"/>
                <a:gd name="connsiteX2" fmla="*/ 151167 w 177258"/>
                <a:gd name="connsiteY2" fmla="*/ 148151 h 173432"/>
                <a:gd name="connsiteX3" fmla="*/ 122983 w 177258"/>
                <a:gd name="connsiteY3" fmla="*/ 166638 h 173432"/>
                <a:gd name="connsiteX4" fmla="*/ 88738 w 177258"/>
                <a:gd name="connsiteY4" fmla="*/ 173433 h 173432"/>
                <a:gd name="connsiteX5" fmla="*/ 54385 w 177258"/>
                <a:gd name="connsiteY5" fmla="*/ 166638 h 173432"/>
                <a:gd name="connsiteX6" fmla="*/ 26092 w 177258"/>
                <a:gd name="connsiteY6" fmla="*/ 148151 h 173432"/>
                <a:gd name="connsiteX7" fmla="*/ 6992 w 177258"/>
                <a:gd name="connsiteY7" fmla="*/ 120668 h 173432"/>
                <a:gd name="connsiteX8" fmla="*/ 0 w 177258"/>
                <a:gd name="connsiteY8" fmla="*/ 86717 h 173432"/>
                <a:gd name="connsiteX9" fmla="*/ 6992 w 177258"/>
                <a:gd name="connsiteY9" fmla="*/ 52656 h 173432"/>
                <a:gd name="connsiteX10" fmla="*/ 26092 w 177258"/>
                <a:gd name="connsiteY10" fmla="*/ 25077 h 173432"/>
                <a:gd name="connsiteX11" fmla="*/ 54385 w 177258"/>
                <a:gd name="connsiteY11" fmla="*/ 6686 h 173432"/>
                <a:gd name="connsiteX12" fmla="*/ 88738 w 177258"/>
                <a:gd name="connsiteY12" fmla="*/ 0 h 173432"/>
                <a:gd name="connsiteX13" fmla="*/ 122983 w 177258"/>
                <a:gd name="connsiteY13" fmla="*/ 6686 h 173432"/>
                <a:gd name="connsiteX14" fmla="*/ 151167 w 177258"/>
                <a:gd name="connsiteY14" fmla="*/ 25186 h 173432"/>
                <a:gd name="connsiteX15" fmla="*/ 170267 w 177258"/>
                <a:gd name="connsiteY15" fmla="*/ 52765 h 173432"/>
                <a:gd name="connsiteX16" fmla="*/ 177259 w 177258"/>
                <a:gd name="connsiteY16" fmla="*/ 86717 h 173432"/>
                <a:gd name="connsiteX17" fmla="*/ 144853 w 177258"/>
                <a:gd name="connsiteY17" fmla="*/ 86717 h 173432"/>
                <a:gd name="connsiteX18" fmla="*/ 140450 w 177258"/>
                <a:gd name="connsiteY18" fmla="*/ 65086 h 173432"/>
                <a:gd name="connsiteX19" fmla="*/ 128402 w 177258"/>
                <a:gd name="connsiteY19" fmla="*/ 47324 h 173432"/>
                <a:gd name="connsiteX20" fmla="*/ 110499 w 177258"/>
                <a:gd name="connsiteY20" fmla="*/ 35197 h 173432"/>
                <a:gd name="connsiteX21" fmla="*/ 88726 w 177258"/>
                <a:gd name="connsiteY21" fmla="*/ 30699 h 173432"/>
                <a:gd name="connsiteX22" fmla="*/ 66735 w 177258"/>
                <a:gd name="connsiteY22" fmla="*/ 35197 h 173432"/>
                <a:gd name="connsiteX23" fmla="*/ 48833 w 177258"/>
                <a:gd name="connsiteY23" fmla="*/ 47324 h 173432"/>
                <a:gd name="connsiteX24" fmla="*/ 36785 w 177258"/>
                <a:gd name="connsiteY24" fmla="*/ 65086 h 173432"/>
                <a:gd name="connsiteX25" fmla="*/ 32382 w 177258"/>
                <a:gd name="connsiteY25" fmla="*/ 86717 h 173432"/>
                <a:gd name="connsiteX26" fmla="*/ 36785 w 177258"/>
                <a:gd name="connsiteY26" fmla="*/ 108238 h 173432"/>
                <a:gd name="connsiteX27" fmla="*/ 48833 w 177258"/>
                <a:gd name="connsiteY27" fmla="*/ 126109 h 173432"/>
                <a:gd name="connsiteX28" fmla="*/ 66735 w 177258"/>
                <a:gd name="connsiteY28" fmla="*/ 138224 h 173432"/>
                <a:gd name="connsiteX29" fmla="*/ 88726 w 177258"/>
                <a:gd name="connsiteY29" fmla="*/ 142722 h 173432"/>
                <a:gd name="connsiteX30" fmla="*/ 110499 w 177258"/>
                <a:gd name="connsiteY30" fmla="*/ 138224 h 173432"/>
                <a:gd name="connsiteX31" fmla="*/ 128402 w 177258"/>
                <a:gd name="connsiteY31" fmla="*/ 126109 h 173432"/>
                <a:gd name="connsiteX32" fmla="*/ 140450 w 177258"/>
                <a:gd name="connsiteY32" fmla="*/ 108238 h 173432"/>
                <a:gd name="connsiteX33" fmla="*/ 144853 w 177258"/>
                <a:gd name="connsiteY33" fmla="*/ 86717 h 17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77258" h="173432">
                  <a:moveTo>
                    <a:pt x="177259" y="86717"/>
                  </a:moveTo>
                  <a:cubicBezTo>
                    <a:pt x="177259" y="98699"/>
                    <a:pt x="174924" y="109980"/>
                    <a:pt x="170267" y="120559"/>
                  </a:cubicBezTo>
                  <a:cubicBezTo>
                    <a:pt x="165598" y="131151"/>
                    <a:pt x="159235" y="140340"/>
                    <a:pt x="151167" y="148151"/>
                  </a:cubicBezTo>
                  <a:cubicBezTo>
                    <a:pt x="143087" y="155949"/>
                    <a:pt x="133700" y="162116"/>
                    <a:pt x="122983" y="166638"/>
                  </a:cubicBezTo>
                  <a:cubicBezTo>
                    <a:pt x="112266" y="171172"/>
                    <a:pt x="100847" y="173433"/>
                    <a:pt x="88738" y="173433"/>
                  </a:cubicBezTo>
                  <a:cubicBezTo>
                    <a:pt x="76630" y="173433"/>
                    <a:pt x="65175" y="171172"/>
                    <a:pt x="54385" y="166638"/>
                  </a:cubicBezTo>
                  <a:cubicBezTo>
                    <a:pt x="43595" y="162116"/>
                    <a:pt x="34160" y="155949"/>
                    <a:pt x="26092" y="148151"/>
                  </a:cubicBezTo>
                  <a:cubicBezTo>
                    <a:pt x="18011" y="140340"/>
                    <a:pt x="11649" y="131187"/>
                    <a:pt x="6992" y="120668"/>
                  </a:cubicBezTo>
                  <a:cubicBezTo>
                    <a:pt x="2322" y="110149"/>
                    <a:pt x="0" y="98832"/>
                    <a:pt x="0" y="86717"/>
                  </a:cubicBezTo>
                  <a:cubicBezTo>
                    <a:pt x="0" y="74601"/>
                    <a:pt x="2322" y="63248"/>
                    <a:pt x="6992" y="52656"/>
                  </a:cubicBezTo>
                  <a:cubicBezTo>
                    <a:pt x="11649" y="42065"/>
                    <a:pt x="18023" y="32875"/>
                    <a:pt x="26092" y="25077"/>
                  </a:cubicBezTo>
                  <a:cubicBezTo>
                    <a:pt x="34160" y="17278"/>
                    <a:pt x="43595" y="11148"/>
                    <a:pt x="54385" y="6686"/>
                  </a:cubicBezTo>
                  <a:cubicBezTo>
                    <a:pt x="65175" y="2237"/>
                    <a:pt x="76630" y="0"/>
                    <a:pt x="88738" y="0"/>
                  </a:cubicBezTo>
                  <a:cubicBezTo>
                    <a:pt x="100847" y="0"/>
                    <a:pt x="112266" y="2225"/>
                    <a:pt x="122983" y="6686"/>
                  </a:cubicBezTo>
                  <a:cubicBezTo>
                    <a:pt x="133700" y="11148"/>
                    <a:pt x="143099" y="17314"/>
                    <a:pt x="151167" y="25186"/>
                  </a:cubicBezTo>
                  <a:cubicBezTo>
                    <a:pt x="159235" y="33057"/>
                    <a:pt x="165610" y="42246"/>
                    <a:pt x="170267" y="52765"/>
                  </a:cubicBezTo>
                  <a:cubicBezTo>
                    <a:pt x="174924" y="63284"/>
                    <a:pt x="177259" y="74601"/>
                    <a:pt x="177259" y="86717"/>
                  </a:cubicBezTo>
                  <a:close/>
                  <a:moveTo>
                    <a:pt x="144853" y="86717"/>
                  </a:moveTo>
                  <a:cubicBezTo>
                    <a:pt x="144853" y="79063"/>
                    <a:pt x="143389" y="71845"/>
                    <a:pt x="140450" y="65086"/>
                  </a:cubicBezTo>
                  <a:cubicBezTo>
                    <a:pt x="137510" y="58327"/>
                    <a:pt x="133494" y="52414"/>
                    <a:pt x="128402" y="47324"/>
                  </a:cubicBezTo>
                  <a:cubicBezTo>
                    <a:pt x="123309" y="42234"/>
                    <a:pt x="117334" y="38195"/>
                    <a:pt x="110499" y="35197"/>
                  </a:cubicBezTo>
                  <a:cubicBezTo>
                    <a:pt x="103653" y="32198"/>
                    <a:pt x="96407" y="30699"/>
                    <a:pt x="88726" y="30699"/>
                  </a:cubicBezTo>
                  <a:cubicBezTo>
                    <a:pt x="81045" y="30699"/>
                    <a:pt x="73570" y="32198"/>
                    <a:pt x="66735" y="35197"/>
                  </a:cubicBezTo>
                  <a:cubicBezTo>
                    <a:pt x="59889" y="38195"/>
                    <a:pt x="53925" y="42234"/>
                    <a:pt x="48833" y="47324"/>
                  </a:cubicBezTo>
                  <a:cubicBezTo>
                    <a:pt x="43740" y="52402"/>
                    <a:pt x="39724" y="58327"/>
                    <a:pt x="36785" y="65086"/>
                  </a:cubicBezTo>
                  <a:cubicBezTo>
                    <a:pt x="33857" y="71845"/>
                    <a:pt x="32382" y="79051"/>
                    <a:pt x="32382" y="86717"/>
                  </a:cubicBezTo>
                  <a:cubicBezTo>
                    <a:pt x="32382" y="94382"/>
                    <a:pt x="33845" y="101419"/>
                    <a:pt x="36785" y="108238"/>
                  </a:cubicBezTo>
                  <a:cubicBezTo>
                    <a:pt x="39724" y="115058"/>
                    <a:pt x="43740" y="121019"/>
                    <a:pt x="48833" y="126109"/>
                  </a:cubicBezTo>
                  <a:cubicBezTo>
                    <a:pt x="53925" y="131187"/>
                    <a:pt x="59901" y="135238"/>
                    <a:pt x="66735" y="138224"/>
                  </a:cubicBezTo>
                  <a:cubicBezTo>
                    <a:pt x="73570" y="141223"/>
                    <a:pt x="80900" y="142722"/>
                    <a:pt x="88726" y="142722"/>
                  </a:cubicBezTo>
                  <a:cubicBezTo>
                    <a:pt x="96552" y="142722"/>
                    <a:pt x="103665" y="141223"/>
                    <a:pt x="110499" y="138224"/>
                  </a:cubicBezTo>
                  <a:cubicBezTo>
                    <a:pt x="117346" y="135226"/>
                    <a:pt x="123309" y="131187"/>
                    <a:pt x="128402" y="126109"/>
                  </a:cubicBezTo>
                  <a:cubicBezTo>
                    <a:pt x="133494" y="121019"/>
                    <a:pt x="137510" y="115070"/>
                    <a:pt x="140450" y="108238"/>
                  </a:cubicBezTo>
                  <a:cubicBezTo>
                    <a:pt x="143377" y="101419"/>
                    <a:pt x="144853" y="94237"/>
                    <a:pt x="144853" y="86717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4" name="Szabadkézi sokszög 13">
              <a:extLst>
                <a:ext uri="{FF2B5EF4-FFF2-40B4-BE49-F238E27FC236}">
                  <a16:creationId xmlns:a16="http://schemas.microsoft.com/office/drawing/2014/main" id="{0B9952C5-598E-9E08-C299-0A8E0E6A3CCA}"/>
                </a:ext>
              </a:extLst>
            </p:cNvPr>
            <p:cNvSpPr/>
            <p:nvPr/>
          </p:nvSpPr>
          <p:spPr>
            <a:xfrm>
              <a:off x="7872794" y="4260473"/>
              <a:ext cx="125643" cy="167157"/>
            </a:xfrm>
            <a:custGeom>
              <a:avLst/>
              <a:gdLst>
                <a:gd name="connsiteX0" fmla="*/ 125632 w 125643"/>
                <a:gd name="connsiteY0" fmla="*/ 167158 h 167157"/>
                <a:gd name="connsiteX1" fmla="*/ 89948 w 125643"/>
                <a:gd name="connsiteY1" fmla="*/ 167158 h 167157"/>
                <a:gd name="connsiteX2" fmla="*/ 78057 w 125643"/>
                <a:gd name="connsiteY2" fmla="*/ 129120 h 167157"/>
                <a:gd name="connsiteX3" fmla="*/ 73376 w 125643"/>
                <a:gd name="connsiteY3" fmla="*/ 117633 h 167157"/>
                <a:gd name="connsiteX4" fmla="*/ 66590 w 125643"/>
                <a:gd name="connsiteY4" fmla="*/ 108650 h 167157"/>
                <a:gd name="connsiteX5" fmla="*/ 57107 w 125643"/>
                <a:gd name="connsiteY5" fmla="*/ 102797 h 167157"/>
                <a:gd name="connsiteX6" fmla="*/ 44079 w 125643"/>
                <a:gd name="connsiteY6" fmla="*/ 100706 h 167157"/>
                <a:gd name="connsiteX7" fmla="*/ 31983 w 125643"/>
                <a:gd name="connsiteY7" fmla="*/ 100706 h 167157"/>
                <a:gd name="connsiteX8" fmla="*/ 31983 w 125643"/>
                <a:gd name="connsiteY8" fmla="*/ 167158 h 167157"/>
                <a:gd name="connsiteX9" fmla="*/ 0 w 125643"/>
                <a:gd name="connsiteY9" fmla="*/ 167158 h 167157"/>
                <a:gd name="connsiteX10" fmla="*/ 0 w 125643"/>
                <a:gd name="connsiteY10" fmla="*/ 206 h 167157"/>
                <a:gd name="connsiteX11" fmla="*/ 65937 w 125643"/>
                <a:gd name="connsiteY11" fmla="*/ 0 h 167157"/>
                <a:gd name="connsiteX12" fmla="*/ 85763 w 125643"/>
                <a:gd name="connsiteY12" fmla="*/ 3664 h 167157"/>
                <a:gd name="connsiteX13" fmla="*/ 101621 w 125643"/>
                <a:gd name="connsiteY13" fmla="*/ 13796 h 167157"/>
                <a:gd name="connsiteX14" fmla="*/ 112048 w 125643"/>
                <a:gd name="connsiteY14" fmla="*/ 29042 h 167157"/>
                <a:gd name="connsiteX15" fmla="*/ 115810 w 125643"/>
                <a:gd name="connsiteY15" fmla="*/ 48062 h 167157"/>
                <a:gd name="connsiteX16" fmla="*/ 113524 w 125643"/>
                <a:gd name="connsiteY16" fmla="*/ 62269 h 167157"/>
                <a:gd name="connsiteX17" fmla="*/ 107088 w 125643"/>
                <a:gd name="connsiteY17" fmla="*/ 75012 h 167157"/>
                <a:gd name="connsiteX18" fmla="*/ 97218 w 125643"/>
                <a:gd name="connsiteY18" fmla="*/ 85350 h 167157"/>
                <a:gd name="connsiteX19" fmla="*/ 84662 w 125643"/>
                <a:gd name="connsiteY19" fmla="*/ 92145 h 167157"/>
                <a:gd name="connsiteX20" fmla="*/ 97532 w 125643"/>
                <a:gd name="connsiteY20" fmla="*/ 100609 h 167157"/>
                <a:gd name="connsiteX21" fmla="*/ 105431 w 125643"/>
                <a:gd name="connsiteY21" fmla="*/ 113873 h 167157"/>
                <a:gd name="connsiteX22" fmla="*/ 108129 w 125643"/>
                <a:gd name="connsiteY22" fmla="*/ 120982 h 167157"/>
                <a:gd name="connsiteX23" fmla="*/ 110729 w 125643"/>
                <a:gd name="connsiteY23" fmla="*/ 128394 h 167157"/>
                <a:gd name="connsiteX24" fmla="*/ 113645 w 125643"/>
                <a:gd name="connsiteY24" fmla="*/ 136761 h 167157"/>
                <a:gd name="connsiteX25" fmla="*/ 117068 w 125643"/>
                <a:gd name="connsiteY25" fmla="*/ 146676 h 167157"/>
                <a:gd name="connsiteX26" fmla="*/ 121350 w 125643"/>
                <a:gd name="connsiteY26" fmla="*/ 158488 h 167157"/>
                <a:gd name="connsiteX27" fmla="*/ 125644 w 125643"/>
                <a:gd name="connsiteY27" fmla="*/ 167158 h 167157"/>
                <a:gd name="connsiteX28" fmla="*/ 83404 w 125643"/>
                <a:gd name="connsiteY28" fmla="*/ 50347 h 167157"/>
                <a:gd name="connsiteX29" fmla="*/ 81214 w 125643"/>
                <a:gd name="connsiteY29" fmla="*/ 39695 h 167157"/>
                <a:gd name="connsiteX30" fmla="*/ 75263 w 125643"/>
                <a:gd name="connsiteY30" fmla="*/ 31340 h 167157"/>
                <a:gd name="connsiteX31" fmla="*/ 66372 w 125643"/>
                <a:gd name="connsiteY31" fmla="*/ 25802 h 167157"/>
                <a:gd name="connsiteX32" fmla="*/ 55401 w 125643"/>
                <a:gd name="connsiteY32" fmla="*/ 23819 h 167157"/>
                <a:gd name="connsiteX33" fmla="*/ 31983 w 125643"/>
                <a:gd name="connsiteY33" fmla="*/ 23819 h 167157"/>
                <a:gd name="connsiteX34" fmla="*/ 31983 w 125643"/>
                <a:gd name="connsiteY34" fmla="*/ 75859 h 167157"/>
                <a:gd name="connsiteX35" fmla="*/ 55401 w 125643"/>
                <a:gd name="connsiteY35" fmla="*/ 75859 h 167157"/>
                <a:gd name="connsiteX36" fmla="*/ 66372 w 125643"/>
                <a:gd name="connsiteY36" fmla="*/ 74081 h 167157"/>
                <a:gd name="connsiteX37" fmla="*/ 75263 w 125643"/>
                <a:gd name="connsiteY37" fmla="*/ 68967 h 167157"/>
                <a:gd name="connsiteX38" fmla="*/ 81214 w 125643"/>
                <a:gd name="connsiteY38" fmla="*/ 60914 h 167157"/>
                <a:gd name="connsiteX39" fmla="*/ 83404 w 125643"/>
                <a:gd name="connsiteY39" fmla="*/ 50359 h 167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5643" h="167157">
                  <a:moveTo>
                    <a:pt x="125632" y="167158"/>
                  </a:moveTo>
                  <a:lnTo>
                    <a:pt x="89948" y="167158"/>
                  </a:lnTo>
                  <a:lnTo>
                    <a:pt x="78057" y="129120"/>
                  </a:lnTo>
                  <a:cubicBezTo>
                    <a:pt x="76811" y="124936"/>
                    <a:pt x="75239" y="121115"/>
                    <a:pt x="73376" y="117633"/>
                  </a:cubicBezTo>
                  <a:cubicBezTo>
                    <a:pt x="71501" y="114151"/>
                    <a:pt x="69239" y="111152"/>
                    <a:pt x="66590" y="108650"/>
                  </a:cubicBezTo>
                  <a:cubicBezTo>
                    <a:pt x="63941" y="106147"/>
                    <a:pt x="60784" y="104188"/>
                    <a:pt x="57107" y="102797"/>
                  </a:cubicBezTo>
                  <a:cubicBezTo>
                    <a:pt x="53429" y="101407"/>
                    <a:pt x="49075" y="100706"/>
                    <a:pt x="44079" y="100706"/>
                  </a:cubicBezTo>
                  <a:lnTo>
                    <a:pt x="31983" y="100706"/>
                  </a:lnTo>
                  <a:lnTo>
                    <a:pt x="31983" y="167158"/>
                  </a:lnTo>
                  <a:lnTo>
                    <a:pt x="0" y="167158"/>
                  </a:lnTo>
                  <a:lnTo>
                    <a:pt x="0" y="206"/>
                  </a:lnTo>
                  <a:lnTo>
                    <a:pt x="65937" y="0"/>
                  </a:lnTo>
                  <a:cubicBezTo>
                    <a:pt x="73037" y="0"/>
                    <a:pt x="79642" y="1221"/>
                    <a:pt x="85763" y="3664"/>
                  </a:cubicBezTo>
                  <a:cubicBezTo>
                    <a:pt x="91883" y="6094"/>
                    <a:pt x="97169" y="9479"/>
                    <a:pt x="101621" y="13796"/>
                  </a:cubicBezTo>
                  <a:cubicBezTo>
                    <a:pt x="106072" y="18112"/>
                    <a:pt x="109556" y="23203"/>
                    <a:pt x="112048" y="29042"/>
                  </a:cubicBezTo>
                  <a:cubicBezTo>
                    <a:pt x="114552" y="34895"/>
                    <a:pt x="115810" y="41242"/>
                    <a:pt x="115810" y="48062"/>
                  </a:cubicBezTo>
                  <a:cubicBezTo>
                    <a:pt x="115810" y="52934"/>
                    <a:pt x="115048" y="57674"/>
                    <a:pt x="113524" y="62269"/>
                  </a:cubicBezTo>
                  <a:cubicBezTo>
                    <a:pt x="111999" y="66863"/>
                    <a:pt x="109858" y="71119"/>
                    <a:pt x="107088" y="75012"/>
                  </a:cubicBezTo>
                  <a:cubicBezTo>
                    <a:pt x="104318" y="78918"/>
                    <a:pt x="101028" y="82364"/>
                    <a:pt x="97218" y="85350"/>
                  </a:cubicBezTo>
                  <a:cubicBezTo>
                    <a:pt x="93407" y="88349"/>
                    <a:pt x="89222" y="90610"/>
                    <a:pt x="84662" y="92145"/>
                  </a:cubicBezTo>
                  <a:cubicBezTo>
                    <a:pt x="89924" y="94104"/>
                    <a:pt x="94218" y="96921"/>
                    <a:pt x="97532" y="100609"/>
                  </a:cubicBezTo>
                  <a:cubicBezTo>
                    <a:pt x="100859" y="104297"/>
                    <a:pt x="103484" y="108722"/>
                    <a:pt x="105431" y="113873"/>
                  </a:cubicBezTo>
                  <a:cubicBezTo>
                    <a:pt x="106399" y="116243"/>
                    <a:pt x="107294" y="118612"/>
                    <a:pt x="108129" y="120982"/>
                  </a:cubicBezTo>
                  <a:cubicBezTo>
                    <a:pt x="108951" y="123352"/>
                    <a:pt x="109822" y="125819"/>
                    <a:pt x="110729" y="128394"/>
                  </a:cubicBezTo>
                  <a:cubicBezTo>
                    <a:pt x="111624" y="130981"/>
                    <a:pt x="112604" y="133762"/>
                    <a:pt x="113645" y="136761"/>
                  </a:cubicBezTo>
                  <a:cubicBezTo>
                    <a:pt x="114685" y="139760"/>
                    <a:pt x="115822" y="143060"/>
                    <a:pt x="117068" y="146676"/>
                  </a:cubicBezTo>
                  <a:cubicBezTo>
                    <a:pt x="118604" y="151282"/>
                    <a:pt x="120031" y="155212"/>
                    <a:pt x="121350" y="158488"/>
                  </a:cubicBezTo>
                  <a:cubicBezTo>
                    <a:pt x="122680" y="161765"/>
                    <a:pt x="124096" y="164655"/>
                    <a:pt x="125644" y="167158"/>
                  </a:cubicBezTo>
                  <a:close/>
                  <a:moveTo>
                    <a:pt x="83404" y="50347"/>
                  </a:moveTo>
                  <a:cubicBezTo>
                    <a:pt x="83404" y="46454"/>
                    <a:pt x="82678" y="42899"/>
                    <a:pt x="81214" y="39695"/>
                  </a:cubicBezTo>
                  <a:cubicBezTo>
                    <a:pt x="79751" y="36503"/>
                    <a:pt x="77767" y="33710"/>
                    <a:pt x="75263" y="31340"/>
                  </a:cubicBezTo>
                  <a:cubicBezTo>
                    <a:pt x="72747" y="28970"/>
                    <a:pt x="69783" y="27132"/>
                    <a:pt x="66372" y="25802"/>
                  </a:cubicBezTo>
                  <a:cubicBezTo>
                    <a:pt x="62961" y="24484"/>
                    <a:pt x="59296" y="23819"/>
                    <a:pt x="55401" y="23819"/>
                  </a:cubicBezTo>
                  <a:lnTo>
                    <a:pt x="31983" y="23819"/>
                  </a:lnTo>
                  <a:lnTo>
                    <a:pt x="31983" y="75859"/>
                  </a:lnTo>
                  <a:lnTo>
                    <a:pt x="55401" y="75859"/>
                  </a:lnTo>
                  <a:cubicBezTo>
                    <a:pt x="59296" y="75859"/>
                    <a:pt x="62961" y="75266"/>
                    <a:pt x="66372" y="74081"/>
                  </a:cubicBezTo>
                  <a:cubicBezTo>
                    <a:pt x="69783" y="72896"/>
                    <a:pt x="72747" y="71192"/>
                    <a:pt x="75263" y="68967"/>
                  </a:cubicBezTo>
                  <a:cubicBezTo>
                    <a:pt x="77767" y="66742"/>
                    <a:pt x="79763" y="64046"/>
                    <a:pt x="81214" y="60914"/>
                  </a:cubicBezTo>
                  <a:cubicBezTo>
                    <a:pt x="82666" y="57783"/>
                    <a:pt x="83404" y="54264"/>
                    <a:pt x="83404" y="50359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5" name="Szabadkézi sokszög 14">
              <a:extLst>
                <a:ext uri="{FF2B5EF4-FFF2-40B4-BE49-F238E27FC236}">
                  <a16:creationId xmlns:a16="http://schemas.microsoft.com/office/drawing/2014/main" id="{EA0B4460-D45C-ED97-9FA1-E268AB2210C7}"/>
                </a:ext>
              </a:extLst>
            </p:cNvPr>
            <p:cNvSpPr/>
            <p:nvPr/>
          </p:nvSpPr>
          <p:spPr>
            <a:xfrm>
              <a:off x="8051940" y="4260679"/>
              <a:ext cx="113100" cy="166952"/>
            </a:xfrm>
            <a:custGeom>
              <a:avLst/>
              <a:gdLst>
                <a:gd name="connsiteX0" fmla="*/ 113088 w 113100"/>
                <a:gd name="connsiteY0" fmla="*/ 166952 h 166952"/>
                <a:gd name="connsiteX1" fmla="*/ 0 w 113100"/>
                <a:gd name="connsiteY1" fmla="*/ 166952 h 166952"/>
                <a:gd name="connsiteX2" fmla="*/ 0 w 113100"/>
                <a:gd name="connsiteY2" fmla="*/ 0 h 166952"/>
                <a:gd name="connsiteX3" fmla="*/ 33035 w 113100"/>
                <a:gd name="connsiteY3" fmla="*/ 0 h 166952"/>
                <a:gd name="connsiteX4" fmla="*/ 33035 w 113100"/>
                <a:gd name="connsiteY4" fmla="*/ 135612 h 166952"/>
                <a:gd name="connsiteX5" fmla="*/ 113100 w 113100"/>
                <a:gd name="connsiteY5" fmla="*/ 135612 h 166952"/>
                <a:gd name="connsiteX6" fmla="*/ 113100 w 113100"/>
                <a:gd name="connsiteY6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100" h="166952">
                  <a:moveTo>
                    <a:pt x="113088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33035" y="0"/>
                  </a:lnTo>
                  <a:lnTo>
                    <a:pt x="33035" y="135612"/>
                  </a:lnTo>
                  <a:lnTo>
                    <a:pt x="113100" y="135612"/>
                  </a:lnTo>
                  <a:lnTo>
                    <a:pt x="113100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6" name="Szabadkézi sokszög 15">
              <a:extLst>
                <a:ext uri="{FF2B5EF4-FFF2-40B4-BE49-F238E27FC236}">
                  <a16:creationId xmlns:a16="http://schemas.microsoft.com/office/drawing/2014/main" id="{ED1947FE-198E-7F6A-9F2D-35950511C109}"/>
                </a:ext>
              </a:extLst>
            </p:cNvPr>
            <p:cNvSpPr/>
            <p:nvPr/>
          </p:nvSpPr>
          <p:spPr>
            <a:xfrm>
              <a:off x="8217090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7" name="Szabadkézi sokszög 16">
              <a:extLst>
                <a:ext uri="{FF2B5EF4-FFF2-40B4-BE49-F238E27FC236}">
                  <a16:creationId xmlns:a16="http://schemas.microsoft.com/office/drawing/2014/main" id="{EA7A26AB-B22A-A997-5A39-D59878E6BC1B}"/>
                </a:ext>
              </a:extLst>
            </p:cNvPr>
            <p:cNvSpPr/>
            <p:nvPr/>
          </p:nvSpPr>
          <p:spPr>
            <a:xfrm>
              <a:off x="8385797" y="4260473"/>
              <a:ext cx="166819" cy="167169"/>
            </a:xfrm>
            <a:custGeom>
              <a:avLst/>
              <a:gdLst>
                <a:gd name="connsiteX0" fmla="*/ 166820 w 166819"/>
                <a:gd name="connsiteY0" fmla="*/ 167158 h 167169"/>
                <a:gd name="connsiteX1" fmla="*/ 135043 w 166819"/>
                <a:gd name="connsiteY1" fmla="*/ 167158 h 167169"/>
                <a:gd name="connsiteX2" fmla="*/ 135043 w 166819"/>
                <a:gd name="connsiteY2" fmla="*/ 55582 h 167169"/>
                <a:gd name="connsiteX3" fmla="*/ 82364 w 166819"/>
                <a:gd name="connsiteY3" fmla="*/ 144390 h 167169"/>
                <a:gd name="connsiteX4" fmla="*/ 31777 w 166819"/>
                <a:gd name="connsiteY4" fmla="*/ 54748 h 167169"/>
                <a:gd name="connsiteX5" fmla="*/ 31777 w 166819"/>
                <a:gd name="connsiteY5" fmla="*/ 167170 h 167169"/>
                <a:gd name="connsiteX6" fmla="*/ 0 w 166819"/>
                <a:gd name="connsiteY6" fmla="*/ 167170 h 167169"/>
                <a:gd name="connsiteX7" fmla="*/ 0 w 166819"/>
                <a:gd name="connsiteY7" fmla="*/ 0 h 167169"/>
                <a:gd name="connsiteX8" fmla="*/ 36579 w 166819"/>
                <a:gd name="connsiteY8" fmla="*/ 0 h 167169"/>
                <a:gd name="connsiteX9" fmla="*/ 82993 w 166819"/>
                <a:gd name="connsiteY9" fmla="*/ 82956 h 167169"/>
                <a:gd name="connsiteX10" fmla="*/ 131487 w 166819"/>
                <a:gd name="connsiteY10" fmla="*/ 0 h 167169"/>
                <a:gd name="connsiteX11" fmla="*/ 166820 w 166819"/>
                <a:gd name="connsiteY11" fmla="*/ 0 h 167169"/>
                <a:gd name="connsiteX12" fmla="*/ 166820 w 166819"/>
                <a:gd name="connsiteY12" fmla="*/ 167170 h 16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6819" h="167169">
                  <a:moveTo>
                    <a:pt x="166820" y="167158"/>
                  </a:moveTo>
                  <a:lnTo>
                    <a:pt x="135043" y="167158"/>
                  </a:lnTo>
                  <a:lnTo>
                    <a:pt x="135043" y="55582"/>
                  </a:lnTo>
                  <a:lnTo>
                    <a:pt x="82364" y="144390"/>
                  </a:lnTo>
                  <a:lnTo>
                    <a:pt x="31777" y="54748"/>
                  </a:lnTo>
                  <a:lnTo>
                    <a:pt x="31777" y="167170"/>
                  </a:lnTo>
                  <a:lnTo>
                    <a:pt x="0" y="167170"/>
                  </a:lnTo>
                  <a:lnTo>
                    <a:pt x="0" y="0"/>
                  </a:lnTo>
                  <a:lnTo>
                    <a:pt x="36579" y="0"/>
                  </a:lnTo>
                  <a:lnTo>
                    <a:pt x="82993" y="82956"/>
                  </a:lnTo>
                  <a:lnTo>
                    <a:pt x="131487" y="0"/>
                  </a:lnTo>
                  <a:lnTo>
                    <a:pt x="166820" y="0"/>
                  </a:lnTo>
                  <a:lnTo>
                    <a:pt x="166820" y="167170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8" name="Szabadkézi sokszög 17">
              <a:extLst>
                <a:ext uri="{FF2B5EF4-FFF2-40B4-BE49-F238E27FC236}">
                  <a16:creationId xmlns:a16="http://schemas.microsoft.com/office/drawing/2014/main" id="{127B7ECC-F2DF-30FC-D06D-B52A7962F4CC}"/>
                </a:ext>
              </a:extLst>
            </p:cNvPr>
            <p:cNvSpPr/>
            <p:nvPr/>
          </p:nvSpPr>
          <p:spPr>
            <a:xfrm>
              <a:off x="8617199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9" name="Szabadkézi sokszög 18">
              <a:extLst>
                <a:ext uri="{FF2B5EF4-FFF2-40B4-BE49-F238E27FC236}">
                  <a16:creationId xmlns:a16="http://schemas.microsoft.com/office/drawing/2014/main" id="{25361514-B737-9793-CA7C-B1D6A83962A6}"/>
                </a:ext>
              </a:extLst>
            </p:cNvPr>
            <p:cNvSpPr/>
            <p:nvPr/>
          </p:nvSpPr>
          <p:spPr>
            <a:xfrm>
              <a:off x="8785906" y="4260461"/>
              <a:ext cx="139022" cy="167169"/>
            </a:xfrm>
            <a:custGeom>
              <a:avLst/>
              <a:gdLst>
                <a:gd name="connsiteX0" fmla="*/ 139023 w 139022"/>
                <a:gd name="connsiteY0" fmla="*/ 167170 h 167169"/>
                <a:gd name="connsiteX1" fmla="*/ 107246 w 139022"/>
                <a:gd name="connsiteY1" fmla="*/ 167170 h 167169"/>
                <a:gd name="connsiteX2" fmla="*/ 31777 w 139022"/>
                <a:gd name="connsiteY2" fmla="*/ 49948 h 167169"/>
                <a:gd name="connsiteX3" fmla="*/ 31777 w 139022"/>
                <a:gd name="connsiteY3" fmla="*/ 167170 h 167169"/>
                <a:gd name="connsiteX4" fmla="*/ 0 w 139022"/>
                <a:gd name="connsiteY4" fmla="*/ 167170 h 167169"/>
                <a:gd name="connsiteX5" fmla="*/ 0 w 139022"/>
                <a:gd name="connsiteY5" fmla="*/ 0 h 167169"/>
                <a:gd name="connsiteX6" fmla="*/ 36373 w 139022"/>
                <a:gd name="connsiteY6" fmla="*/ 0 h 167169"/>
                <a:gd name="connsiteX7" fmla="*/ 107234 w 139022"/>
                <a:gd name="connsiteY7" fmla="*/ 109073 h 167169"/>
                <a:gd name="connsiteX8" fmla="*/ 107234 w 139022"/>
                <a:gd name="connsiteY8" fmla="*/ 0 h 167169"/>
                <a:gd name="connsiteX9" fmla="*/ 139010 w 139022"/>
                <a:gd name="connsiteY9" fmla="*/ 0 h 167169"/>
                <a:gd name="connsiteX10" fmla="*/ 139010 w 139022"/>
                <a:gd name="connsiteY10" fmla="*/ 167170 h 16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9022" h="167169">
                  <a:moveTo>
                    <a:pt x="139023" y="167170"/>
                  </a:moveTo>
                  <a:lnTo>
                    <a:pt x="107246" y="167170"/>
                  </a:lnTo>
                  <a:lnTo>
                    <a:pt x="31777" y="49948"/>
                  </a:lnTo>
                  <a:lnTo>
                    <a:pt x="31777" y="167170"/>
                  </a:lnTo>
                  <a:lnTo>
                    <a:pt x="0" y="167170"/>
                  </a:lnTo>
                  <a:lnTo>
                    <a:pt x="0" y="0"/>
                  </a:lnTo>
                  <a:lnTo>
                    <a:pt x="36373" y="0"/>
                  </a:lnTo>
                  <a:lnTo>
                    <a:pt x="107234" y="109073"/>
                  </a:lnTo>
                  <a:lnTo>
                    <a:pt x="107234" y="0"/>
                  </a:lnTo>
                  <a:lnTo>
                    <a:pt x="139010" y="0"/>
                  </a:lnTo>
                  <a:lnTo>
                    <a:pt x="139010" y="167170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0" name="Szabadkézi sokszög 19">
              <a:extLst>
                <a:ext uri="{FF2B5EF4-FFF2-40B4-BE49-F238E27FC236}">
                  <a16:creationId xmlns:a16="http://schemas.microsoft.com/office/drawing/2014/main" id="{DFC60556-7EAB-1659-4472-7B39F84C66D5}"/>
                </a:ext>
              </a:extLst>
            </p:cNvPr>
            <p:cNvSpPr/>
            <p:nvPr/>
          </p:nvSpPr>
          <p:spPr>
            <a:xfrm>
              <a:off x="8979265" y="4260679"/>
              <a:ext cx="125220" cy="166952"/>
            </a:xfrm>
            <a:custGeom>
              <a:avLst/>
              <a:gdLst>
                <a:gd name="connsiteX0" fmla="*/ 125221 w 125220"/>
                <a:gd name="connsiteY0" fmla="*/ 28825 h 166952"/>
                <a:gd name="connsiteX1" fmla="*/ 79025 w 125220"/>
                <a:gd name="connsiteY1" fmla="*/ 28825 h 166952"/>
                <a:gd name="connsiteX2" fmla="*/ 79025 w 125220"/>
                <a:gd name="connsiteY2" fmla="*/ 166952 h 166952"/>
                <a:gd name="connsiteX3" fmla="*/ 46208 w 125220"/>
                <a:gd name="connsiteY3" fmla="*/ 166952 h 166952"/>
                <a:gd name="connsiteX4" fmla="*/ 46208 w 125220"/>
                <a:gd name="connsiteY4" fmla="*/ 28825 h 166952"/>
                <a:gd name="connsiteX5" fmla="*/ 0 w 125220"/>
                <a:gd name="connsiteY5" fmla="*/ 28825 h 166952"/>
                <a:gd name="connsiteX6" fmla="*/ 0 w 125220"/>
                <a:gd name="connsiteY6" fmla="*/ 0 h 166952"/>
                <a:gd name="connsiteX7" fmla="*/ 125221 w 125220"/>
                <a:gd name="connsiteY7" fmla="*/ 0 h 166952"/>
                <a:gd name="connsiteX8" fmla="*/ 125221 w 125220"/>
                <a:gd name="connsiteY8" fmla="*/ 28825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220" h="166952">
                  <a:moveTo>
                    <a:pt x="125221" y="28825"/>
                  </a:moveTo>
                  <a:lnTo>
                    <a:pt x="79025" y="28825"/>
                  </a:lnTo>
                  <a:lnTo>
                    <a:pt x="79025" y="166952"/>
                  </a:lnTo>
                  <a:lnTo>
                    <a:pt x="46208" y="166952"/>
                  </a:lnTo>
                  <a:lnTo>
                    <a:pt x="46208" y="28825"/>
                  </a:lnTo>
                  <a:lnTo>
                    <a:pt x="0" y="28825"/>
                  </a:lnTo>
                  <a:lnTo>
                    <a:pt x="0" y="0"/>
                  </a:lnTo>
                  <a:lnTo>
                    <a:pt x="125221" y="0"/>
                  </a:lnTo>
                  <a:lnTo>
                    <a:pt x="125221" y="28825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1" name="Szabadkézi sokszög 20">
              <a:extLst>
                <a:ext uri="{FF2B5EF4-FFF2-40B4-BE49-F238E27FC236}">
                  <a16:creationId xmlns:a16="http://schemas.microsoft.com/office/drawing/2014/main" id="{F8B8CBE0-3C21-5E4D-0F5F-55822EA3AC78}"/>
                </a:ext>
              </a:extLst>
            </p:cNvPr>
            <p:cNvSpPr/>
            <p:nvPr/>
          </p:nvSpPr>
          <p:spPr>
            <a:xfrm>
              <a:off x="9158846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401363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59259E-6 L 0.21458 0.00486 " pathEditMode="relative" rAng="0" ptsTypes="AA">
                                      <p:cBhvr>
                                        <p:cTn id="9" dur="4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29" y="23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25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/>
      <p:bldP spid="7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033CD-36E8-DB94-5658-6E17B0D53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 descr="A képen esemény, asztal, szék, ibolya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DD2E9C43-05B3-7FD6-2845-235BDB49F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5429" y="-356451"/>
            <a:ext cx="13507194" cy="7600765"/>
          </a:xfrm>
          <a:prstGeom prst="rect">
            <a:avLst/>
          </a:prstGeom>
        </p:spPr>
      </p:pic>
      <p:sp>
        <p:nvSpPr>
          <p:cNvPr id="9" name="Téglalap 8">
            <a:extLst>
              <a:ext uri="{FF2B5EF4-FFF2-40B4-BE49-F238E27FC236}">
                <a16:creationId xmlns:a16="http://schemas.microsoft.com/office/drawing/2014/main" id="{76DFF96C-0BDE-986F-2266-E55001A5D5B4}"/>
              </a:ext>
            </a:extLst>
          </p:cNvPr>
          <p:cNvSpPr/>
          <p:nvPr/>
        </p:nvSpPr>
        <p:spPr>
          <a:xfrm>
            <a:off x="-435429" y="-324758"/>
            <a:ext cx="12997543" cy="7639957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2000">
                <a:schemeClr val="tx1">
                  <a:alpha val="15788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476F6277-665E-466F-422F-3E8E25CA48C7}"/>
              </a:ext>
            </a:extLst>
          </p:cNvPr>
          <p:cNvSpPr txBox="1">
            <a:spLocks/>
          </p:cNvSpPr>
          <p:nvPr/>
        </p:nvSpPr>
        <p:spPr>
          <a:xfrm>
            <a:off x="653142" y="146107"/>
            <a:ext cx="12148457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hu-HU" sz="16600" b="1" spc="300" dirty="0" err="1">
                <a:ln>
                  <a:solidFill>
                    <a:schemeClr val="bg1"/>
                  </a:solidFill>
                </a:ln>
                <a:noFill/>
              </a:rPr>
              <a:t>Perfection</a:t>
            </a:r>
            <a:r>
              <a:rPr lang="hu-HU" sz="16600" b="1" spc="300" dirty="0">
                <a:ln>
                  <a:solidFill>
                    <a:schemeClr val="bg1"/>
                  </a:solidFill>
                </a:ln>
                <a:noFill/>
              </a:rPr>
              <a:t>.</a:t>
            </a: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E912B78-7BA8-1262-A3C9-EB67DA3E05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143" y="824819"/>
            <a:ext cx="9144000" cy="2387600"/>
          </a:xfrm>
        </p:spPr>
        <p:txBody>
          <a:bodyPr/>
          <a:lstStyle/>
          <a:p>
            <a:pPr algn="l"/>
            <a:r>
              <a:rPr lang="hu-HU" b="1" spc="300" dirty="0" err="1">
                <a:solidFill>
                  <a:schemeClr val="bg1"/>
                </a:solidFill>
              </a:rPr>
              <a:t>To</a:t>
            </a:r>
            <a:r>
              <a:rPr lang="hu-HU" b="1" spc="300" dirty="0">
                <a:solidFill>
                  <a:schemeClr val="bg1"/>
                </a:solidFill>
              </a:rPr>
              <a:t> </a:t>
            </a:r>
            <a:r>
              <a:rPr lang="hu-HU" b="1" spc="300" dirty="0" err="1">
                <a:solidFill>
                  <a:schemeClr val="bg1"/>
                </a:solidFill>
              </a:rPr>
              <a:t>the</a:t>
            </a:r>
            <a:r>
              <a:rPr lang="hu-HU" b="1" spc="300" dirty="0">
                <a:solidFill>
                  <a:schemeClr val="bg1"/>
                </a:solidFill>
              </a:rPr>
              <a:t> last </a:t>
            </a:r>
            <a:r>
              <a:rPr lang="hu-HU" b="1" spc="300" dirty="0" err="1">
                <a:solidFill>
                  <a:schemeClr val="bg1"/>
                </a:solidFill>
              </a:rPr>
              <a:t>detail</a:t>
            </a:r>
            <a:endParaRPr lang="hu-HU" b="1" spc="300" dirty="0">
              <a:solidFill>
                <a:schemeClr val="bg1"/>
              </a:solidFill>
            </a:endParaRPr>
          </a:p>
        </p:txBody>
      </p:sp>
      <p:sp>
        <p:nvSpPr>
          <p:cNvPr id="12" name="Cím 1">
            <a:extLst>
              <a:ext uri="{FF2B5EF4-FFF2-40B4-BE49-F238E27FC236}">
                <a16:creationId xmlns:a16="http://schemas.microsoft.com/office/drawing/2014/main" id="{8F447790-4FF1-A026-93E9-C19D90B6EEB0}"/>
              </a:ext>
            </a:extLst>
          </p:cNvPr>
          <p:cNvSpPr txBox="1">
            <a:spLocks/>
          </p:cNvSpPr>
          <p:nvPr/>
        </p:nvSpPr>
        <p:spPr>
          <a:xfrm>
            <a:off x="759953" y="4775980"/>
            <a:ext cx="5904318" cy="16688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1050" b="1" spc="300" dirty="0">
                <a:solidFill>
                  <a:schemeClr val="bg1"/>
                </a:solidFill>
              </a:rPr>
              <a:t>A Borlemente minden részlete gondosan </a:t>
            </a:r>
            <a:br>
              <a:rPr lang="hu-HU" sz="1050" b="1" spc="300" dirty="0">
                <a:solidFill>
                  <a:schemeClr val="bg1"/>
                </a:solidFill>
              </a:rPr>
            </a:br>
            <a:r>
              <a:rPr lang="hu-HU" sz="1050" b="1" spc="300" dirty="0">
                <a:solidFill>
                  <a:schemeClr val="bg1"/>
                </a:solidFill>
              </a:rPr>
              <a:t>megtervezett:</a:t>
            </a:r>
            <a:r>
              <a:rPr lang="hu-HU" sz="1050" spc="300" dirty="0">
                <a:solidFill>
                  <a:schemeClr val="bg1"/>
                </a:solidFill>
              </a:rPr>
              <a:t> a látványvilág, a zenei</a:t>
            </a:r>
          </a:p>
          <a:p>
            <a:pPr>
              <a:lnSpc>
                <a:spcPct val="100000"/>
              </a:lnSpc>
            </a:pPr>
            <a:r>
              <a:rPr lang="hu-HU" sz="1050" spc="300" dirty="0">
                <a:solidFill>
                  <a:schemeClr val="bg1"/>
                </a:solidFill>
              </a:rPr>
              <a:t>program és a gasztronómia egyetlen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átgondolt koncepcióba illeszkedik.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A rendezvény </a:t>
            </a:r>
            <a:r>
              <a:rPr lang="hu-HU" sz="1050" b="1" spc="300" dirty="0">
                <a:solidFill>
                  <a:schemeClr val="bg1"/>
                </a:solidFill>
              </a:rPr>
              <a:t>évente közel 2000</a:t>
            </a:r>
            <a:br>
              <a:rPr lang="hu-HU" sz="1050" b="1" spc="300" dirty="0">
                <a:solidFill>
                  <a:schemeClr val="bg1"/>
                </a:solidFill>
              </a:rPr>
            </a:br>
            <a:r>
              <a:rPr lang="hu-HU" sz="1050" b="1" spc="300" dirty="0">
                <a:solidFill>
                  <a:schemeClr val="bg1"/>
                </a:solidFill>
              </a:rPr>
              <a:t>vendéget vonz, </a:t>
            </a:r>
            <a:r>
              <a:rPr lang="hu-HU" sz="1050" spc="300" dirty="0">
                <a:solidFill>
                  <a:schemeClr val="bg1"/>
                </a:solidFill>
              </a:rPr>
              <a:t>a jegyek már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az előértékesítés fázisában elfogynak,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ami tovább növeli exkluzivitását.</a:t>
            </a:r>
          </a:p>
        </p:txBody>
      </p:sp>
      <p:sp>
        <p:nvSpPr>
          <p:cNvPr id="3" name="Szabadkézi sokszög 2">
            <a:extLst>
              <a:ext uri="{FF2B5EF4-FFF2-40B4-BE49-F238E27FC236}">
                <a16:creationId xmlns:a16="http://schemas.microsoft.com/office/drawing/2014/main" id="{A2E28377-F2B7-8231-EA7B-BDA50524C30C}"/>
              </a:ext>
            </a:extLst>
          </p:cNvPr>
          <p:cNvSpPr/>
          <p:nvPr/>
        </p:nvSpPr>
        <p:spPr>
          <a:xfrm>
            <a:off x="10318937" y="5393216"/>
            <a:ext cx="582072" cy="581817"/>
          </a:xfrm>
          <a:custGeom>
            <a:avLst/>
            <a:gdLst>
              <a:gd name="connsiteX0" fmla="*/ 291036 w 582072"/>
              <a:gd name="connsiteY0" fmla="*/ 581818 h 581817"/>
              <a:gd name="connsiteX1" fmla="*/ 582073 w 582072"/>
              <a:gd name="connsiteY1" fmla="*/ 290909 h 581817"/>
              <a:gd name="connsiteX2" fmla="*/ 291036 w 582072"/>
              <a:gd name="connsiteY2" fmla="*/ 0 h 581817"/>
              <a:gd name="connsiteX3" fmla="*/ 0 w 582072"/>
              <a:gd name="connsiteY3" fmla="*/ 290909 h 581817"/>
              <a:gd name="connsiteX4" fmla="*/ 291036 w 582072"/>
              <a:gd name="connsiteY4" fmla="*/ 581818 h 581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072" h="581817">
                <a:moveTo>
                  <a:pt x="291036" y="581818"/>
                </a:moveTo>
                <a:cubicBezTo>
                  <a:pt x="451772" y="581818"/>
                  <a:pt x="582073" y="451574"/>
                  <a:pt x="582073" y="290909"/>
                </a:cubicBezTo>
                <a:cubicBezTo>
                  <a:pt x="582073" y="130244"/>
                  <a:pt x="451772" y="0"/>
                  <a:pt x="291036" y="0"/>
                </a:cubicBezTo>
                <a:cubicBezTo>
                  <a:pt x="130301" y="0"/>
                  <a:pt x="0" y="130244"/>
                  <a:pt x="0" y="290909"/>
                </a:cubicBezTo>
                <a:cubicBezTo>
                  <a:pt x="0" y="451574"/>
                  <a:pt x="130301" y="581818"/>
                  <a:pt x="291036" y="581818"/>
                </a:cubicBezTo>
              </a:path>
            </a:pathLst>
          </a:custGeom>
          <a:solidFill>
            <a:srgbClr val="FDB727"/>
          </a:solidFill>
          <a:ln w="1209" cap="flat">
            <a:noFill/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sp>
        <p:nvSpPr>
          <p:cNvPr id="4" name="Szabadkézi sokszög 3">
            <a:extLst>
              <a:ext uri="{FF2B5EF4-FFF2-40B4-BE49-F238E27FC236}">
                <a16:creationId xmlns:a16="http://schemas.microsoft.com/office/drawing/2014/main" id="{CFDF0847-9C43-2F09-ECB2-69787A219209}"/>
              </a:ext>
            </a:extLst>
          </p:cNvPr>
          <p:cNvSpPr/>
          <p:nvPr/>
        </p:nvSpPr>
        <p:spPr>
          <a:xfrm>
            <a:off x="9488491" y="5647579"/>
            <a:ext cx="2228266" cy="411245"/>
          </a:xfrm>
          <a:custGeom>
            <a:avLst/>
            <a:gdLst>
              <a:gd name="connsiteX0" fmla="*/ 1159440 w 2228266"/>
              <a:gd name="connsiteY0" fmla="*/ 29715 h 411245"/>
              <a:gd name="connsiteX1" fmla="*/ 1221881 w 2228266"/>
              <a:gd name="connsiteY1" fmla="*/ 32786 h 411245"/>
              <a:gd name="connsiteX2" fmla="*/ 1311805 w 2228266"/>
              <a:gd name="connsiteY2" fmla="*/ 90315 h 411245"/>
              <a:gd name="connsiteX3" fmla="*/ 1374076 w 2228266"/>
              <a:gd name="connsiteY3" fmla="*/ 93035 h 411245"/>
              <a:gd name="connsiteX4" fmla="*/ 1472782 w 2228266"/>
              <a:gd name="connsiteY4" fmla="*/ 41407 h 411245"/>
              <a:gd name="connsiteX5" fmla="*/ 1534171 w 2228266"/>
              <a:gd name="connsiteY5" fmla="*/ 45433 h 411245"/>
              <a:gd name="connsiteX6" fmla="*/ 1634993 w 2228266"/>
              <a:gd name="connsiteY6" fmla="*/ 116322 h 411245"/>
              <a:gd name="connsiteX7" fmla="*/ 1697942 w 2228266"/>
              <a:gd name="connsiteY7" fmla="*/ 123746 h 411245"/>
              <a:gd name="connsiteX8" fmla="*/ 1767363 w 2228266"/>
              <a:gd name="connsiteY8" fmla="*/ 96191 h 411245"/>
              <a:gd name="connsiteX9" fmla="*/ 1793611 w 2228266"/>
              <a:gd name="connsiteY9" fmla="*/ 118184 h 411245"/>
              <a:gd name="connsiteX10" fmla="*/ 1769008 w 2228266"/>
              <a:gd name="connsiteY10" fmla="*/ 238236 h 411245"/>
              <a:gd name="connsiteX11" fmla="*/ 1796902 w 2228266"/>
              <a:gd name="connsiteY11" fmla="*/ 281521 h 411245"/>
              <a:gd name="connsiteX12" fmla="*/ 2180293 w 2228266"/>
              <a:gd name="connsiteY12" fmla="*/ 368963 h 411245"/>
              <a:gd name="connsiteX13" fmla="*/ 2196018 w 2228266"/>
              <a:gd name="connsiteY13" fmla="*/ 384682 h 411245"/>
              <a:gd name="connsiteX14" fmla="*/ 2202091 w 2228266"/>
              <a:gd name="connsiteY14" fmla="*/ 411245 h 411245"/>
              <a:gd name="connsiteX15" fmla="*/ 2221699 w 2228266"/>
              <a:gd name="connsiteY15" fmla="*/ 411245 h 411245"/>
              <a:gd name="connsiteX16" fmla="*/ 2228267 w 2228266"/>
              <a:gd name="connsiteY16" fmla="*/ 404692 h 411245"/>
              <a:gd name="connsiteX17" fmla="*/ 2228267 w 2228266"/>
              <a:gd name="connsiteY17" fmla="*/ 377669 h 411245"/>
              <a:gd name="connsiteX18" fmla="*/ 2192970 w 2228266"/>
              <a:gd name="connsiteY18" fmla="*/ 336850 h 411245"/>
              <a:gd name="connsiteX19" fmla="*/ 1820489 w 2228266"/>
              <a:gd name="connsiteY19" fmla="*/ 260628 h 411245"/>
              <a:gd name="connsiteX20" fmla="*/ 1792426 w 2228266"/>
              <a:gd name="connsiteY20" fmla="*/ 218128 h 411245"/>
              <a:gd name="connsiteX21" fmla="*/ 1819776 w 2228266"/>
              <a:gd name="connsiteY21" fmla="*/ 84644 h 411245"/>
              <a:gd name="connsiteX22" fmla="*/ 1791918 w 2228266"/>
              <a:gd name="connsiteY22" fmla="*/ 57500 h 411245"/>
              <a:gd name="connsiteX23" fmla="*/ 1670810 w 2228266"/>
              <a:gd name="connsiteY23" fmla="*/ 85587 h 411245"/>
              <a:gd name="connsiteX24" fmla="*/ 1606313 w 2228266"/>
              <a:gd name="connsiteY24" fmla="*/ 72904 h 411245"/>
              <a:gd name="connsiteX25" fmla="*/ 1534086 w 2228266"/>
              <a:gd name="connsiteY25" fmla="*/ 21771 h 411245"/>
              <a:gd name="connsiteX26" fmla="*/ 1470629 w 2228266"/>
              <a:gd name="connsiteY26" fmla="*/ 12703 h 411245"/>
              <a:gd name="connsiteX27" fmla="*/ 1346642 w 2228266"/>
              <a:gd name="connsiteY27" fmla="*/ 55456 h 411245"/>
              <a:gd name="connsiteX28" fmla="*/ 1282254 w 2228266"/>
              <a:gd name="connsiteY28" fmla="*/ 47754 h 411245"/>
              <a:gd name="connsiteX29" fmla="*/ 1221857 w 2228266"/>
              <a:gd name="connsiteY29" fmla="*/ 9051 h 411245"/>
              <a:gd name="connsiteX30" fmla="*/ 1159428 w 2228266"/>
              <a:gd name="connsiteY30" fmla="*/ 5956 h 411245"/>
              <a:gd name="connsiteX31" fmla="*/ 939409 w 2228266"/>
              <a:gd name="connsiteY31" fmla="*/ 118003 h 411245"/>
              <a:gd name="connsiteX32" fmla="*/ 874851 w 2228266"/>
              <a:gd name="connsiteY32" fmla="*/ 118716 h 411245"/>
              <a:gd name="connsiteX33" fmla="*/ 766916 w 2228266"/>
              <a:gd name="connsiteY33" fmla="*/ 66713 h 411245"/>
              <a:gd name="connsiteX34" fmla="*/ 702189 w 2228266"/>
              <a:gd name="connsiteY34" fmla="*/ 67088 h 411245"/>
              <a:gd name="connsiteX35" fmla="*/ 550683 w 2228266"/>
              <a:gd name="connsiteY35" fmla="*/ 142245 h 411245"/>
              <a:gd name="connsiteX36" fmla="*/ 485641 w 2228266"/>
              <a:gd name="connsiteY36" fmla="*/ 143297 h 411245"/>
              <a:gd name="connsiteX37" fmla="*/ 390843 w 2228266"/>
              <a:gd name="connsiteY37" fmla="*/ 100036 h 411245"/>
              <a:gd name="connsiteX38" fmla="*/ 326176 w 2228266"/>
              <a:gd name="connsiteY38" fmla="*/ 101825 h 411245"/>
              <a:gd name="connsiteX39" fmla="*/ 172832 w 2228266"/>
              <a:gd name="connsiteY39" fmla="*/ 182303 h 411245"/>
              <a:gd name="connsiteX40" fmla="*/ 172771 w 2228266"/>
              <a:gd name="connsiteY40" fmla="*/ 182303 h 411245"/>
              <a:gd name="connsiteX41" fmla="*/ 140849 w 2228266"/>
              <a:gd name="connsiteY41" fmla="*/ 199109 h 411245"/>
              <a:gd name="connsiteX42" fmla="*/ 0 w 2228266"/>
              <a:gd name="connsiteY42" fmla="*/ 273420 h 411245"/>
              <a:gd name="connsiteX43" fmla="*/ 12229 w 2228266"/>
              <a:gd name="connsiteY43" fmla="*/ 291109 h 411245"/>
              <a:gd name="connsiteX44" fmla="*/ 12229 w 2228266"/>
              <a:gd name="connsiteY44" fmla="*/ 290976 h 411245"/>
              <a:gd name="connsiteX45" fmla="*/ 44018 w 2228266"/>
              <a:gd name="connsiteY45" fmla="*/ 273940 h 411245"/>
              <a:gd name="connsiteX46" fmla="*/ 172928 w 2228266"/>
              <a:gd name="connsiteY46" fmla="*/ 205409 h 411245"/>
              <a:gd name="connsiteX47" fmla="*/ 326140 w 2228266"/>
              <a:gd name="connsiteY47" fmla="*/ 125499 h 411245"/>
              <a:gd name="connsiteX48" fmla="*/ 390855 w 2228266"/>
              <a:gd name="connsiteY48" fmla="*/ 123795 h 411245"/>
              <a:gd name="connsiteX49" fmla="*/ 485653 w 2228266"/>
              <a:gd name="connsiteY49" fmla="*/ 167056 h 411245"/>
              <a:gd name="connsiteX50" fmla="*/ 550695 w 2228266"/>
              <a:gd name="connsiteY50" fmla="*/ 166004 h 411245"/>
              <a:gd name="connsiteX51" fmla="*/ 702201 w 2228266"/>
              <a:gd name="connsiteY51" fmla="*/ 90847 h 411245"/>
              <a:gd name="connsiteX52" fmla="*/ 766916 w 2228266"/>
              <a:gd name="connsiteY52" fmla="*/ 90484 h 411245"/>
              <a:gd name="connsiteX53" fmla="*/ 874730 w 2228266"/>
              <a:gd name="connsiteY53" fmla="*/ 142463 h 411245"/>
              <a:gd name="connsiteX54" fmla="*/ 939288 w 2228266"/>
              <a:gd name="connsiteY54" fmla="*/ 141762 h 411245"/>
              <a:gd name="connsiteX55" fmla="*/ 1159452 w 2228266"/>
              <a:gd name="connsiteY55" fmla="*/ 29703 h 41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228266" h="411245">
                <a:moveTo>
                  <a:pt x="1159440" y="29715"/>
                </a:moveTo>
                <a:cubicBezTo>
                  <a:pt x="1177173" y="20695"/>
                  <a:pt x="1205128" y="22061"/>
                  <a:pt x="1221881" y="32786"/>
                </a:cubicBezTo>
                <a:lnTo>
                  <a:pt x="1311805" y="90315"/>
                </a:lnTo>
                <a:cubicBezTo>
                  <a:pt x="1328570" y="101039"/>
                  <a:pt x="1356440" y="102248"/>
                  <a:pt x="1374076" y="93035"/>
                </a:cubicBezTo>
                <a:lnTo>
                  <a:pt x="1472782" y="41407"/>
                </a:lnTo>
                <a:cubicBezTo>
                  <a:pt x="1490406" y="32181"/>
                  <a:pt x="1517901" y="33995"/>
                  <a:pt x="1534171" y="45433"/>
                </a:cubicBezTo>
                <a:lnTo>
                  <a:pt x="1634993" y="116322"/>
                </a:lnTo>
                <a:cubicBezTo>
                  <a:pt x="1651263" y="127772"/>
                  <a:pt x="1679447" y="131085"/>
                  <a:pt x="1697942" y="123746"/>
                </a:cubicBezTo>
                <a:lnTo>
                  <a:pt x="1767363" y="96191"/>
                </a:lnTo>
                <a:cubicBezTo>
                  <a:pt x="1785846" y="88852"/>
                  <a:pt x="1797603" y="98694"/>
                  <a:pt x="1793611" y="118184"/>
                </a:cubicBezTo>
                <a:lnTo>
                  <a:pt x="1769008" y="238236"/>
                </a:lnTo>
                <a:cubicBezTo>
                  <a:pt x="1765016" y="257726"/>
                  <a:pt x="1777511" y="277108"/>
                  <a:pt x="1796902" y="281521"/>
                </a:cubicBezTo>
                <a:lnTo>
                  <a:pt x="2180293" y="368963"/>
                </a:lnTo>
                <a:cubicBezTo>
                  <a:pt x="2187369" y="370584"/>
                  <a:pt x="2194397" y="377608"/>
                  <a:pt x="2196018" y="384682"/>
                </a:cubicBezTo>
                <a:lnTo>
                  <a:pt x="2202091" y="411245"/>
                </a:lnTo>
                <a:lnTo>
                  <a:pt x="2221699" y="411245"/>
                </a:lnTo>
                <a:cubicBezTo>
                  <a:pt x="2225328" y="411245"/>
                  <a:pt x="2228267" y="408307"/>
                  <a:pt x="2228267" y="404692"/>
                </a:cubicBezTo>
                <a:lnTo>
                  <a:pt x="2228267" y="377669"/>
                </a:lnTo>
                <a:cubicBezTo>
                  <a:pt x="2228267" y="359109"/>
                  <a:pt x="2212469" y="340840"/>
                  <a:pt x="2192970" y="336850"/>
                </a:cubicBezTo>
                <a:lnTo>
                  <a:pt x="1820489" y="260628"/>
                </a:lnTo>
                <a:cubicBezTo>
                  <a:pt x="1801002" y="256638"/>
                  <a:pt x="1788434" y="237607"/>
                  <a:pt x="1792426" y="218128"/>
                </a:cubicBezTo>
                <a:lnTo>
                  <a:pt x="1819776" y="84644"/>
                </a:lnTo>
                <a:cubicBezTo>
                  <a:pt x="1823768" y="65165"/>
                  <a:pt x="1811296" y="53014"/>
                  <a:pt x="1791918" y="57500"/>
                </a:cubicBezTo>
                <a:lnTo>
                  <a:pt x="1670810" y="85587"/>
                </a:lnTo>
                <a:cubicBezTo>
                  <a:pt x="1651432" y="90085"/>
                  <a:pt x="1622546" y="84402"/>
                  <a:pt x="1606313" y="72904"/>
                </a:cubicBezTo>
                <a:lnTo>
                  <a:pt x="1534086" y="21771"/>
                </a:lnTo>
                <a:cubicBezTo>
                  <a:pt x="1517853" y="10284"/>
                  <a:pt x="1489439" y="6222"/>
                  <a:pt x="1470629" y="12703"/>
                </a:cubicBezTo>
                <a:lnTo>
                  <a:pt x="1346642" y="55456"/>
                </a:lnTo>
                <a:cubicBezTo>
                  <a:pt x="1327832" y="61937"/>
                  <a:pt x="1299007" y="58491"/>
                  <a:pt x="1282254" y="47754"/>
                </a:cubicBezTo>
                <a:lnTo>
                  <a:pt x="1221857" y="9051"/>
                </a:lnTo>
                <a:cubicBezTo>
                  <a:pt x="1205104" y="-1686"/>
                  <a:pt x="1177161" y="-3064"/>
                  <a:pt x="1159428" y="5956"/>
                </a:cubicBezTo>
                <a:lnTo>
                  <a:pt x="939409" y="118003"/>
                </a:lnTo>
                <a:cubicBezTo>
                  <a:pt x="921676" y="127035"/>
                  <a:pt x="892778" y="127349"/>
                  <a:pt x="874851" y="118716"/>
                </a:cubicBezTo>
                <a:lnTo>
                  <a:pt x="766916" y="66713"/>
                </a:lnTo>
                <a:cubicBezTo>
                  <a:pt x="748989" y="58080"/>
                  <a:pt x="720019" y="58249"/>
                  <a:pt x="702189" y="67088"/>
                </a:cubicBezTo>
                <a:lnTo>
                  <a:pt x="550683" y="142245"/>
                </a:lnTo>
                <a:cubicBezTo>
                  <a:pt x="532865" y="151084"/>
                  <a:pt x="503737" y="151555"/>
                  <a:pt x="485641" y="143297"/>
                </a:cubicBezTo>
                <a:lnTo>
                  <a:pt x="390843" y="100036"/>
                </a:lnTo>
                <a:cubicBezTo>
                  <a:pt x="372747" y="91778"/>
                  <a:pt x="343788" y="92576"/>
                  <a:pt x="326176" y="101825"/>
                </a:cubicBezTo>
                <a:lnTo>
                  <a:pt x="172832" y="182303"/>
                </a:lnTo>
                <a:lnTo>
                  <a:pt x="172771" y="182303"/>
                </a:lnTo>
                <a:cubicBezTo>
                  <a:pt x="172771" y="182303"/>
                  <a:pt x="158449" y="189835"/>
                  <a:pt x="140849" y="199109"/>
                </a:cubicBezTo>
                <a:lnTo>
                  <a:pt x="0" y="273420"/>
                </a:lnTo>
                <a:lnTo>
                  <a:pt x="12229" y="291109"/>
                </a:lnTo>
                <a:lnTo>
                  <a:pt x="12229" y="290976"/>
                </a:lnTo>
                <a:cubicBezTo>
                  <a:pt x="12205" y="290916"/>
                  <a:pt x="26455" y="283275"/>
                  <a:pt x="44018" y="273940"/>
                </a:cubicBezTo>
                <a:lnTo>
                  <a:pt x="172928" y="205409"/>
                </a:lnTo>
                <a:lnTo>
                  <a:pt x="326140" y="125499"/>
                </a:lnTo>
                <a:cubicBezTo>
                  <a:pt x="343776" y="116298"/>
                  <a:pt x="372747" y="115536"/>
                  <a:pt x="390855" y="123795"/>
                </a:cubicBezTo>
                <a:lnTo>
                  <a:pt x="485653" y="167056"/>
                </a:lnTo>
                <a:cubicBezTo>
                  <a:pt x="503749" y="175314"/>
                  <a:pt x="532877" y="174843"/>
                  <a:pt x="550695" y="166004"/>
                </a:cubicBezTo>
                <a:lnTo>
                  <a:pt x="702201" y="90847"/>
                </a:lnTo>
                <a:cubicBezTo>
                  <a:pt x="720019" y="82008"/>
                  <a:pt x="749001" y="81839"/>
                  <a:pt x="766916" y="90484"/>
                </a:cubicBezTo>
                <a:lnTo>
                  <a:pt x="874730" y="142463"/>
                </a:lnTo>
                <a:cubicBezTo>
                  <a:pt x="892657" y="151096"/>
                  <a:pt x="921555" y="150794"/>
                  <a:pt x="939288" y="141762"/>
                </a:cubicBezTo>
                <a:lnTo>
                  <a:pt x="1159452" y="29703"/>
                </a:lnTo>
                <a:close/>
              </a:path>
            </a:pathLst>
          </a:custGeom>
          <a:solidFill>
            <a:srgbClr val="FFFFFF"/>
          </a:solidFill>
          <a:ln w="1209" cap="flat">
            <a:noFill/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grpSp>
        <p:nvGrpSpPr>
          <p:cNvPr id="6" name="Ábra 8">
            <a:extLst>
              <a:ext uri="{FF2B5EF4-FFF2-40B4-BE49-F238E27FC236}">
                <a16:creationId xmlns:a16="http://schemas.microsoft.com/office/drawing/2014/main" id="{997CFFB7-4E53-234B-7E60-29792475D48B}"/>
              </a:ext>
            </a:extLst>
          </p:cNvPr>
          <p:cNvGrpSpPr/>
          <p:nvPr/>
        </p:nvGrpSpPr>
        <p:grpSpPr>
          <a:xfrm>
            <a:off x="9594491" y="6175067"/>
            <a:ext cx="1801570" cy="173432"/>
            <a:chOff x="7467654" y="4257330"/>
            <a:chExt cx="1801570" cy="173432"/>
          </a:xfrm>
          <a:solidFill>
            <a:srgbClr val="FFFFFF"/>
          </a:solidFill>
        </p:grpSpPr>
        <p:sp>
          <p:nvSpPr>
            <p:cNvPr id="7" name="Szabadkézi sokszög 6">
              <a:extLst>
                <a:ext uri="{FF2B5EF4-FFF2-40B4-BE49-F238E27FC236}">
                  <a16:creationId xmlns:a16="http://schemas.microsoft.com/office/drawing/2014/main" id="{AE451DA2-2C24-4374-DEAF-1AE4E51BD173}"/>
                </a:ext>
              </a:extLst>
            </p:cNvPr>
            <p:cNvSpPr/>
            <p:nvPr/>
          </p:nvSpPr>
          <p:spPr>
            <a:xfrm>
              <a:off x="7467654" y="4260449"/>
              <a:ext cx="119160" cy="167375"/>
            </a:xfrm>
            <a:custGeom>
              <a:avLst/>
              <a:gdLst>
                <a:gd name="connsiteX0" fmla="*/ 119160 w 119160"/>
                <a:gd name="connsiteY0" fmla="*/ 119326 h 167375"/>
                <a:gd name="connsiteX1" fmla="*/ 114878 w 119160"/>
                <a:gd name="connsiteY1" fmla="*/ 138647 h 167375"/>
                <a:gd name="connsiteX2" fmla="*/ 103484 w 119160"/>
                <a:gd name="connsiteY2" fmla="*/ 153894 h 167375"/>
                <a:gd name="connsiteX3" fmla="*/ 87069 w 119160"/>
                <a:gd name="connsiteY3" fmla="*/ 163821 h 167375"/>
                <a:gd name="connsiteX4" fmla="*/ 67521 w 119160"/>
                <a:gd name="connsiteY4" fmla="*/ 167375 h 167375"/>
                <a:gd name="connsiteX5" fmla="*/ 0 w 119160"/>
                <a:gd name="connsiteY5" fmla="*/ 167170 h 167375"/>
                <a:gd name="connsiteX6" fmla="*/ 0 w 119160"/>
                <a:gd name="connsiteY6" fmla="*/ 0 h 167375"/>
                <a:gd name="connsiteX7" fmla="*/ 60203 w 119160"/>
                <a:gd name="connsiteY7" fmla="*/ 0 h 167375"/>
                <a:gd name="connsiteX8" fmla="*/ 80368 w 119160"/>
                <a:gd name="connsiteY8" fmla="*/ 3240 h 167375"/>
                <a:gd name="connsiteX9" fmla="*/ 96565 w 119160"/>
                <a:gd name="connsiteY9" fmla="*/ 12647 h 167375"/>
                <a:gd name="connsiteX10" fmla="*/ 107330 w 119160"/>
                <a:gd name="connsiteY10" fmla="*/ 27688 h 167375"/>
                <a:gd name="connsiteX11" fmla="*/ 111201 w 119160"/>
                <a:gd name="connsiteY11" fmla="*/ 47638 h 167375"/>
                <a:gd name="connsiteX12" fmla="*/ 107016 w 119160"/>
                <a:gd name="connsiteY12" fmla="*/ 65811 h 167375"/>
                <a:gd name="connsiteX13" fmla="*/ 95936 w 119160"/>
                <a:gd name="connsiteY13" fmla="*/ 80647 h 167375"/>
                <a:gd name="connsiteX14" fmla="*/ 105649 w 119160"/>
                <a:gd name="connsiteY14" fmla="*/ 87539 h 167375"/>
                <a:gd name="connsiteX15" fmla="*/ 112967 w 119160"/>
                <a:gd name="connsiteY15" fmla="*/ 96837 h 167375"/>
                <a:gd name="connsiteX16" fmla="*/ 117576 w 119160"/>
                <a:gd name="connsiteY16" fmla="*/ 107694 h 167375"/>
                <a:gd name="connsiteX17" fmla="*/ 119136 w 119160"/>
                <a:gd name="connsiteY17" fmla="*/ 119290 h 167375"/>
                <a:gd name="connsiteX18" fmla="*/ 79231 w 119160"/>
                <a:gd name="connsiteY18" fmla="*/ 48279 h 167375"/>
                <a:gd name="connsiteX19" fmla="*/ 76932 w 119160"/>
                <a:gd name="connsiteY19" fmla="*/ 37833 h 167375"/>
                <a:gd name="connsiteX20" fmla="*/ 70763 w 119160"/>
                <a:gd name="connsiteY20" fmla="*/ 30518 h 167375"/>
                <a:gd name="connsiteX21" fmla="*/ 61885 w 119160"/>
                <a:gd name="connsiteY21" fmla="*/ 26129 h 167375"/>
                <a:gd name="connsiteX22" fmla="*/ 51433 w 119160"/>
                <a:gd name="connsiteY22" fmla="*/ 24666 h 167375"/>
                <a:gd name="connsiteX23" fmla="*/ 32406 w 119160"/>
                <a:gd name="connsiteY23" fmla="*/ 24666 h 167375"/>
                <a:gd name="connsiteX24" fmla="*/ 32406 w 119160"/>
                <a:gd name="connsiteY24" fmla="*/ 70635 h 167375"/>
                <a:gd name="connsiteX25" fmla="*/ 41817 w 119160"/>
                <a:gd name="connsiteY25" fmla="*/ 70841 h 167375"/>
                <a:gd name="connsiteX26" fmla="*/ 51433 w 119160"/>
                <a:gd name="connsiteY26" fmla="*/ 70841 h 167375"/>
                <a:gd name="connsiteX27" fmla="*/ 61885 w 119160"/>
                <a:gd name="connsiteY27" fmla="*/ 69584 h 167375"/>
                <a:gd name="connsiteX28" fmla="*/ 70763 w 119160"/>
                <a:gd name="connsiteY28" fmla="*/ 65618 h 167375"/>
                <a:gd name="connsiteX29" fmla="*/ 76932 w 119160"/>
                <a:gd name="connsiteY29" fmla="*/ 58617 h 167375"/>
                <a:gd name="connsiteX30" fmla="*/ 79231 w 119160"/>
                <a:gd name="connsiteY30" fmla="*/ 48279 h 167375"/>
                <a:gd name="connsiteX31" fmla="*/ 85496 w 119160"/>
                <a:gd name="connsiteY31" fmla="*/ 117440 h 167375"/>
                <a:gd name="connsiteX32" fmla="*/ 83513 w 119160"/>
                <a:gd name="connsiteY32" fmla="*/ 107827 h 167375"/>
                <a:gd name="connsiteX33" fmla="*/ 78081 w 119160"/>
                <a:gd name="connsiteY33" fmla="*/ 100416 h 167375"/>
                <a:gd name="connsiteX34" fmla="*/ 70134 w 119160"/>
                <a:gd name="connsiteY34" fmla="*/ 95712 h 167375"/>
                <a:gd name="connsiteX35" fmla="*/ 60409 w 119160"/>
                <a:gd name="connsiteY35" fmla="*/ 94044 h 167375"/>
                <a:gd name="connsiteX36" fmla="*/ 46401 w 119160"/>
                <a:gd name="connsiteY36" fmla="*/ 93947 h 167375"/>
                <a:gd name="connsiteX37" fmla="*/ 32394 w 119160"/>
                <a:gd name="connsiteY37" fmla="*/ 94044 h 167375"/>
                <a:gd name="connsiteX38" fmla="*/ 32394 w 119160"/>
                <a:gd name="connsiteY38" fmla="*/ 140231 h 167375"/>
                <a:gd name="connsiteX39" fmla="*/ 56635 w 119160"/>
                <a:gd name="connsiteY39" fmla="*/ 140231 h 167375"/>
                <a:gd name="connsiteX40" fmla="*/ 67086 w 119160"/>
                <a:gd name="connsiteY40" fmla="*/ 138974 h 167375"/>
                <a:gd name="connsiteX41" fmla="*/ 76388 w 119160"/>
                <a:gd name="connsiteY41" fmla="*/ 134899 h 167375"/>
                <a:gd name="connsiteX42" fmla="*/ 82968 w 119160"/>
                <a:gd name="connsiteY42" fmla="*/ 127790 h 167375"/>
                <a:gd name="connsiteX43" fmla="*/ 85472 w 119160"/>
                <a:gd name="connsiteY43" fmla="*/ 117452 h 16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19160" h="167375">
                  <a:moveTo>
                    <a:pt x="119160" y="119326"/>
                  </a:moveTo>
                  <a:cubicBezTo>
                    <a:pt x="119160" y="126290"/>
                    <a:pt x="117733" y="132735"/>
                    <a:pt x="114878" y="138647"/>
                  </a:cubicBezTo>
                  <a:cubicBezTo>
                    <a:pt x="112024" y="144572"/>
                    <a:pt x="108213" y="149662"/>
                    <a:pt x="103484" y="153894"/>
                  </a:cubicBezTo>
                  <a:cubicBezTo>
                    <a:pt x="98742" y="158150"/>
                    <a:pt x="93274" y="161451"/>
                    <a:pt x="87069" y="163821"/>
                  </a:cubicBezTo>
                  <a:cubicBezTo>
                    <a:pt x="80864" y="166190"/>
                    <a:pt x="74344" y="167375"/>
                    <a:pt x="67521" y="167375"/>
                  </a:cubicBezTo>
                  <a:lnTo>
                    <a:pt x="0" y="167170"/>
                  </a:lnTo>
                  <a:lnTo>
                    <a:pt x="0" y="0"/>
                  </a:lnTo>
                  <a:lnTo>
                    <a:pt x="60203" y="0"/>
                  </a:lnTo>
                  <a:cubicBezTo>
                    <a:pt x="67449" y="0"/>
                    <a:pt x="74174" y="1088"/>
                    <a:pt x="80368" y="3240"/>
                  </a:cubicBezTo>
                  <a:cubicBezTo>
                    <a:pt x="86573" y="5405"/>
                    <a:pt x="91968" y="8536"/>
                    <a:pt x="96565" y="12647"/>
                  </a:cubicBezTo>
                  <a:cubicBezTo>
                    <a:pt x="101173" y="16758"/>
                    <a:pt x="104754" y="21776"/>
                    <a:pt x="107330" y="27688"/>
                  </a:cubicBezTo>
                  <a:cubicBezTo>
                    <a:pt x="109907" y="33613"/>
                    <a:pt x="111201" y="40263"/>
                    <a:pt x="111201" y="47638"/>
                  </a:cubicBezTo>
                  <a:cubicBezTo>
                    <a:pt x="111201" y="53902"/>
                    <a:pt x="109798" y="59959"/>
                    <a:pt x="107016" y="65811"/>
                  </a:cubicBezTo>
                  <a:cubicBezTo>
                    <a:pt x="104222" y="71663"/>
                    <a:pt x="100532" y="76608"/>
                    <a:pt x="95936" y="80647"/>
                  </a:cubicBezTo>
                  <a:cubicBezTo>
                    <a:pt x="99552" y="82448"/>
                    <a:pt x="102794" y="84758"/>
                    <a:pt x="105649" y="87539"/>
                  </a:cubicBezTo>
                  <a:cubicBezTo>
                    <a:pt x="108504" y="90332"/>
                    <a:pt x="110947" y="93427"/>
                    <a:pt x="112967" y="96837"/>
                  </a:cubicBezTo>
                  <a:cubicBezTo>
                    <a:pt x="114987" y="100246"/>
                    <a:pt x="116523" y="103874"/>
                    <a:pt x="117576" y="107694"/>
                  </a:cubicBezTo>
                  <a:cubicBezTo>
                    <a:pt x="118616" y="111527"/>
                    <a:pt x="119136" y="115396"/>
                    <a:pt x="119136" y="119290"/>
                  </a:cubicBezTo>
                  <a:close/>
                  <a:moveTo>
                    <a:pt x="79231" y="48279"/>
                  </a:moveTo>
                  <a:cubicBezTo>
                    <a:pt x="79231" y="44241"/>
                    <a:pt x="78456" y="40759"/>
                    <a:pt x="76932" y="37833"/>
                  </a:cubicBezTo>
                  <a:cubicBezTo>
                    <a:pt x="75396" y="34907"/>
                    <a:pt x="73340" y="32464"/>
                    <a:pt x="70763" y="30518"/>
                  </a:cubicBezTo>
                  <a:cubicBezTo>
                    <a:pt x="68187" y="28571"/>
                    <a:pt x="65223" y="27108"/>
                    <a:pt x="61885" y="26129"/>
                  </a:cubicBezTo>
                  <a:cubicBezTo>
                    <a:pt x="58534" y="25149"/>
                    <a:pt x="55050" y="24666"/>
                    <a:pt x="51433" y="24666"/>
                  </a:cubicBezTo>
                  <a:lnTo>
                    <a:pt x="32406" y="24666"/>
                  </a:lnTo>
                  <a:lnTo>
                    <a:pt x="32406" y="70635"/>
                  </a:lnTo>
                  <a:cubicBezTo>
                    <a:pt x="35890" y="70781"/>
                    <a:pt x="39023" y="70841"/>
                    <a:pt x="41817" y="70841"/>
                  </a:cubicBezTo>
                  <a:lnTo>
                    <a:pt x="51433" y="70841"/>
                  </a:lnTo>
                  <a:cubicBezTo>
                    <a:pt x="55050" y="70841"/>
                    <a:pt x="58546" y="70430"/>
                    <a:pt x="61885" y="69584"/>
                  </a:cubicBezTo>
                  <a:cubicBezTo>
                    <a:pt x="65223" y="68749"/>
                    <a:pt x="68187" y="67431"/>
                    <a:pt x="70763" y="65618"/>
                  </a:cubicBezTo>
                  <a:cubicBezTo>
                    <a:pt x="73340" y="63816"/>
                    <a:pt x="75396" y="61470"/>
                    <a:pt x="76932" y="58617"/>
                  </a:cubicBezTo>
                  <a:cubicBezTo>
                    <a:pt x="78469" y="55764"/>
                    <a:pt x="79231" y="52318"/>
                    <a:pt x="79231" y="48279"/>
                  </a:cubicBezTo>
                  <a:close/>
                  <a:moveTo>
                    <a:pt x="85496" y="117440"/>
                  </a:moveTo>
                  <a:cubicBezTo>
                    <a:pt x="85496" y="113957"/>
                    <a:pt x="84831" y="110753"/>
                    <a:pt x="83513" y="107827"/>
                  </a:cubicBezTo>
                  <a:cubicBezTo>
                    <a:pt x="82182" y="104901"/>
                    <a:pt x="80368" y="102435"/>
                    <a:pt x="78081" y="100416"/>
                  </a:cubicBezTo>
                  <a:cubicBezTo>
                    <a:pt x="75783" y="98396"/>
                    <a:pt x="73134" y="96837"/>
                    <a:pt x="70134" y="95712"/>
                  </a:cubicBezTo>
                  <a:cubicBezTo>
                    <a:pt x="67134" y="94600"/>
                    <a:pt x="63893" y="94044"/>
                    <a:pt x="60409" y="94044"/>
                  </a:cubicBezTo>
                  <a:cubicBezTo>
                    <a:pt x="55667" y="93911"/>
                    <a:pt x="50998" y="93874"/>
                    <a:pt x="46401" y="93947"/>
                  </a:cubicBezTo>
                  <a:cubicBezTo>
                    <a:pt x="41793" y="94019"/>
                    <a:pt x="37136" y="94044"/>
                    <a:pt x="32394" y="94044"/>
                  </a:cubicBezTo>
                  <a:lnTo>
                    <a:pt x="32394" y="140231"/>
                  </a:lnTo>
                  <a:lnTo>
                    <a:pt x="56635" y="140231"/>
                  </a:lnTo>
                  <a:cubicBezTo>
                    <a:pt x="60118" y="140231"/>
                    <a:pt x="63602" y="139808"/>
                    <a:pt x="67086" y="138974"/>
                  </a:cubicBezTo>
                  <a:cubicBezTo>
                    <a:pt x="70570" y="138139"/>
                    <a:pt x="73666" y="136785"/>
                    <a:pt x="76388" y="134899"/>
                  </a:cubicBezTo>
                  <a:cubicBezTo>
                    <a:pt x="79110" y="133025"/>
                    <a:pt x="81299" y="130655"/>
                    <a:pt x="82968" y="127790"/>
                  </a:cubicBezTo>
                  <a:cubicBezTo>
                    <a:pt x="84638" y="124936"/>
                    <a:pt x="85472" y="121490"/>
                    <a:pt x="85472" y="117452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0" name="Szabadkézi sokszög 9">
              <a:extLst>
                <a:ext uri="{FF2B5EF4-FFF2-40B4-BE49-F238E27FC236}">
                  <a16:creationId xmlns:a16="http://schemas.microsoft.com/office/drawing/2014/main" id="{54993C8B-E981-3551-79E2-A194BCD2C782}"/>
                </a:ext>
              </a:extLst>
            </p:cNvPr>
            <p:cNvSpPr/>
            <p:nvPr/>
          </p:nvSpPr>
          <p:spPr>
            <a:xfrm>
              <a:off x="7636784" y="4257330"/>
              <a:ext cx="177258" cy="173432"/>
            </a:xfrm>
            <a:custGeom>
              <a:avLst/>
              <a:gdLst>
                <a:gd name="connsiteX0" fmla="*/ 177259 w 177258"/>
                <a:gd name="connsiteY0" fmla="*/ 86717 h 173432"/>
                <a:gd name="connsiteX1" fmla="*/ 170267 w 177258"/>
                <a:gd name="connsiteY1" fmla="*/ 120559 h 173432"/>
                <a:gd name="connsiteX2" fmla="*/ 151167 w 177258"/>
                <a:gd name="connsiteY2" fmla="*/ 148151 h 173432"/>
                <a:gd name="connsiteX3" fmla="*/ 122983 w 177258"/>
                <a:gd name="connsiteY3" fmla="*/ 166638 h 173432"/>
                <a:gd name="connsiteX4" fmla="*/ 88738 w 177258"/>
                <a:gd name="connsiteY4" fmla="*/ 173433 h 173432"/>
                <a:gd name="connsiteX5" fmla="*/ 54385 w 177258"/>
                <a:gd name="connsiteY5" fmla="*/ 166638 h 173432"/>
                <a:gd name="connsiteX6" fmla="*/ 26092 w 177258"/>
                <a:gd name="connsiteY6" fmla="*/ 148151 h 173432"/>
                <a:gd name="connsiteX7" fmla="*/ 6992 w 177258"/>
                <a:gd name="connsiteY7" fmla="*/ 120668 h 173432"/>
                <a:gd name="connsiteX8" fmla="*/ 0 w 177258"/>
                <a:gd name="connsiteY8" fmla="*/ 86717 h 173432"/>
                <a:gd name="connsiteX9" fmla="*/ 6992 w 177258"/>
                <a:gd name="connsiteY9" fmla="*/ 52656 h 173432"/>
                <a:gd name="connsiteX10" fmla="*/ 26092 w 177258"/>
                <a:gd name="connsiteY10" fmla="*/ 25077 h 173432"/>
                <a:gd name="connsiteX11" fmla="*/ 54385 w 177258"/>
                <a:gd name="connsiteY11" fmla="*/ 6686 h 173432"/>
                <a:gd name="connsiteX12" fmla="*/ 88738 w 177258"/>
                <a:gd name="connsiteY12" fmla="*/ 0 h 173432"/>
                <a:gd name="connsiteX13" fmla="*/ 122983 w 177258"/>
                <a:gd name="connsiteY13" fmla="*/ 6686 h 173432"/>
                <a:gd name="connsiteX14" fmla="*/ 151167 w 177258"/>
                <a:gd name="connsiteY14" fmla="*/ 25186 h 173432"/>
                <a:gd name="connsiteX15" fmla="*/ 170267 w 177258"/>
                <a:gd name="connsiteY15" fmla="*/ 52765 h 173432"/>
                <a:gd name="connsiteX16" fmla="*/ 177259 w 177258"/>
                <a:gd name="connsiteY16" fmla="*/ 86717 h 173432"/>
                <a:gd name="connsiteX17" fmla="*/ 144853 w 177258"/>
                <a:gd name="connsiteY17" fmla="*/ 86717 h 173432"/>
                <a:gd name="connsiteX18" fmla="*/ 140450 w 177258"/>
                <a:gd name="connsiteY18" fmla="*/ 65086 h 173432"/>
                <a:gd name="connsiteX19" fmla="*/ 128402 w 177258"/>
                <a:gd name="connsiteY19" fmla="*/ 47324 h 173432"/>
                <a:gd name="connsiteX20" fmla="*/ 110499 w 177258"/>
                <a:gd name="connsiteY20" fmla="*/ 35197 h 173432"/>
                <a:gd name="connsiteX21" fmla="*/ 88726 w 177258"/>
                <a:gd name="connsiteY21" fmla="*/ 30699 h 173432"/>
                <a:gd name="connsiteX22" fmla="*/ 66735 w 177258"/>
                <a:gd name="connsiteY22" fmla="*/ 35197 h 173432"/>
                <a:gd name="connsiteX23" fmla="*/ 48833 w 177258"/>
                <a:gd name="connsiteY23" fmla="*/ 47324 h 173432"/>
                <a:gd name="connsiteX24" fmla="*/ 36785 w 177258"/>
                <a:gd name="connsiteY24" fmla="*/ 65086 h 173432"/>
                <a:gd name="connsiteX25" fmla="*/ 32382 w 177258"/>
                <a:gd name="connsiteY25" fmla="*/ 86717 h 173432"/>
                <a:gd name="connsiteX26" fmla="*/ 36785 w 177258"/>
                <a:gd name="connsiteY26" fmla="*/ 108238 h 173432"/>
                <a:gd name="connsiteX27" fmla="*/ 48833 w 177258"/>
                <a:gd name="connsiteY27" fmla="*/ 126109 h 173432"/>
                <a:gd name="connsiteX28" fmla="*/ 66735 w 177258"/>
                <a:gd name="connsiteY28" fmla="*/ 138224 h 173432"/>
                <a:gd name="connsiteX29" fmla="*/ 88726 w 177258"/>
                <a:gd name="connsiteY29" fmla="*/ 142722 h 173432"/>
                <a:gd name="connsiteX30" fmla="*/ 110499 w 177258"/>
                <a:gd name="connsiteY30" fmla="*/ 138224 h 173432"/>
                <a:gd name="connsiteX31" fmla="*/ 128402 w 177258"/>
                <a:gd name="connsiteY31" fmla="*/ 126109 h 173432"/>
                <a:gd name="connsiteX32" fmla="*/ 140450 w 177258"/>
                <a:gd name="connsiteY32" fmla="*/ 108238 h 173432"/>
                <a:gd name="connsiteX33" fmla="*/ 144853 w 177258"/>
                <a:gd name="connsiteY33" fmla="*/ 86717 h 17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77258" h="173432">
                  <a:moveTo>
                    <a:pt x="177259" y="86717"/>
                  </a:moveTo>
                  <a:cubicBezTo>
                    <a:pt x="177259" y="98699"/>
                    <a:pt x="174924" y="109980"/>
                    <a:pt x="170267" y="120559"/>
                  </a:cubicBezTo>
                  <a:cubicBezTo>
                    <a:pt x="165598" y="131151"/>
                    <a:pt x="159235" y="140340"/>
                    <a:pt x="151167" y="148151"/>
                  </a:cubicBezTo>
                  <a:cubicBezTo>
                    <a:pt x="143087" y="155949"/>
                    <a:pt x="133700" y="162116"/>
                    <a:pt x="122983" y="166638"/>
                  </a:cubicBezTo>
                  <a:cubicBezTo>
                    <a:pt x="112266" y="171172"/>
                    <a:pt x="100847" y="173433"/>
                    <a:pt x="88738" y="173433"/>
                  </a:cubicBezTo>
                  <a:cubicBezTo>
                    <a:pt x="76630" y="173433"/>
                    <a:pt x="65175" y="171172"/>
                    <a:pt x="54385" y="166638"/>
                  </a:cubicBezTo>
                  <a:cubicBezTo>
                    <a:pt x="43595" y="162116"/>
                    <a:pt x="34160" y="155949"/>
                    <a:pt x="26092" y="148151"/>
                  </a:cubicBezTo>
                  <a:cubicBezTo>
                    <a:pt x="18011" y="140340"/>
                    <a:pt x="11649" y="131187"/>
                    <a:pt x="6992" y="120668"/>
                  </a:cubicBezTo>
                  <a:cubicBezTo>
                    <a:pt x="2322" y="110149"/>
                    <a:pt x="0" y="98832"/>
                    <a:pt x="0" y="86717"/>
                  </a:cubicBezTo>
                  <a:cubicBezTo>
                    <a:pt x="0" y="74601"/>
                    <a:pt x="2322" y="63248"/>
                    <a:pt x="6992" y="52656"/>
                  </a:cubicBezTo>
                  <a:cubicBezTo>
                    <a:pt x="11649" y="42065"/>
                    <a:pt x="18023" y="32875"/>
                    <a:pt x="26092" y="25077"/>
                  </a:cubicBezTo>
                  <a:cubicBezTo>
                    <a:pt x="34160" y="17278"/>
                    <a:pt x="43595" y="11148"/>
                    <a:pt x="54385" y="6686"/>
                  </a:cubicBezTo>
                  <a:cubicBezTo>
                    <a:pt x="65175" y="2237"/>
                    <a:pt x="76630" y="0"/>
                    <a:pt x="88738" y="0"/>
                  </a:cubicBezTo>
                  <a:cubicBezTo>
                    <a:pt x="100847" y="0"/>
                    <a:pt x="112266" y="2225"/>
                    <a:pt x="122983" y="6686"/>
                  </a:cubicBezTo>
                  <a:cubicBezTo>
                    <a:pt x="133700" y="11148"/>
                    <a:pt x="143099" y="17314"/>
                    <a:pt x="151167" y="25186"/>
                  </a:cubicBezTo>
                  <a:cubicBezTo>
                    <a:pt x="159235" y="33057"/>
                    <a:pt x="165610" y="42246"/>
                    <a:pt x="170267" y="52765"/>
                  </a:cubicBezTo>
                  <a:cubicBezTo>
                    <a:pt x="174924" y="63284"/>
                    <a:pt x="177259" y="74601"/>
                    <a:pt x="177259" y="86717"/>
                  </a:cubicBezTo>
                  <a:close/>
                  <a:moveTo>
                    <a:pt x="144853" y="86717"/>
                  </a:moveTo>
                  <a:cubicBezTo>
                    <a:pt x="144853" y="79063"/>
                    <a:pt x="143389" y="71845"/>
                    <a:pt x="140450" y="65086"/>
                  </a:cubicBezTo>
                  <a:cubicBezTo>
                    <a:pt x="137510" y="58327"/>
                    <a:pt x="133494" y="52414"/>
                    <a:pt x="128402" y="47324"/>
                  </a:cubicBezTo>
                  <a:cubicBezTo>
                    <a:pt x="123309" y="42234"/>
                    <a:pt x="117334" y="38195"/>
                    <a:pt x="110499" y="35197"/>
                  </a:cubicBezTo>
                  <a:cubicBezTo>
                    <a:pt x="103653" y="32198"/>
                    <a:pt x="96407" y="30699"/>
                    <a:pt x="88726" y="30699"/>
                  </a:cubicBezTo>
                  <a:cubicBezTo>
                    <a:pt x="81045" y="30699"/>
                    <a:pt x="73570" y="32198"/>
                    <a:pt x="66735" y="35197"/>
                  </a:cubicBezTo>
                  <a:cubicBezTo>
                    <a:pt x="59889" y="38195"/>
                    <a:pt x="53925" y="42234"/>
                    <a:pt x="48833" y="47324"/>
                  </a:cubicBezTo>
                  <a:cubicBezTo>
                    <a:pt x="43740" y="52402"/>
                    <a:pt x="39724" y="58327"/>
                    <a:pt x="36785" y="65086"/>
                  </a:cubicBezTo>
                  <a:cubicBezTo>
                    <a:pt x="33857" y="71845"/>
                    <a:pt x="32382" y="79051"/>
                    <a:pt x="32382" y="86717"/>
                  </a:cubicBezTo>
                  <a:cubicBezTo>
                    <a:pt x="32382" y="94382"/>
                    <a:pt x="33845" y="101419"/>
                    <a:pt x="36785" y="108238"/>
                  </a:cubicBezTo>
                  <a:cubicBezTo>
                    <a:pt x="39724" y="115058"/>
                    <a:pt x="43740" y="121019"/>
                    <a:pt x="48833" y="126109"/>
                  </a:cubicBezTo>
                  <a:cubicBezTo>
                    <a:pt x="53925" y="131187"/>
                    <a:pt x="59901" y="135238"/>
                    <a:pt x="66735" y="138224"/>
                  </a:cubicBezTo>
                  <a:cubicBezTo>
                    <a:pt x="73570" y="141223"/>
                    <a:pt x="80900" y="142722"/>
                    <a:pt x="88726" y="142722"/>
                  </a:cubicBezTo>
                  <a:cubicBezTo>
                    <a:pt x="96552" y="142722"/>
                    <a:pt x="103665" y="141223"/>
                    <a:pt x="110499" y="138224"/>
                  </a:cubicBezTo>
                  <a:cubicBezTo>
                    <a:pt x="117346" y="135226"/>
                    <a:pt x="123309" y="131187"/>
                    <a:pt x="128402" y="126109"/>
                  </a:cubicBezTo>
                  <a:cubicBezTo>
                    <a:pt x="133494" y="121019"/>
                    <a:pt x="137510" y="115070"/>
                    <a:pt x="140450" y="108238"/>
                  </a:cubicBezTo>
                  <a:cubicBezTo>
                    <a:pt x="143377" y="101419"/>
                    <a:pt x="144853" y="94237"/>
                    <a:pt x="144853" y="86717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1" name="Szabadkézi sokszög 10">
              <a:extLst>
                <a:ext uri="{FF2B5EF4-FFF2-40B4-BE49-F238E27FC236}">
                  <a16:creationId xmlns:a16="http://schemas.microsoft.com/office/drawing/2014/main" id="{F2B3AEB1-FB0F-7286-A940-EA3C7133ED8A}"/>
                </a:ext>
              </a:extLst>
            </p:cNvPr>
            <p:cNvSpPr/>
            <p:nvPr/>
          </p:nvSpPr>
          <p:spPr>
            <a:xfrm>
              <a:off x="7872794" y="4260473"/>
              <a:ext cx="125643" cy="167157"/>
            </a:xfrm>
            <a:custGeom>
              <a:avLst/>
              <a:gdLst>
                <a:gd name="connsiteX0" fmla="*/ 125632 w 125643"/>
                <a:gd name="connsiteY0" fmla="*/ 167158 h 167157"/>
                <a:gd name="connsiteX1" fmla="*/ 89948 w 125643"/>
                <a:gd name="connsiteY1" fmla="*/ 167158 h 167157"/>
                <a:gd name="connsiteX2" fmla="*/ 78057 w 125643"/>
                <a:gd name="connsiteY2" fmla="*/ 129120 h 167157"/>
                <a:gd name="connsiteX3" fmla="*/ 73376 w 125643"/>
                <a:gd name="connsiteY3" fmla="*/ 117633 h 167157"/>
                <a:gd name="connsiteX4" fmla="*/ 66590 w 125643"/>
                <a:gd name="connsiteY4" fmla="*/ 108650 h 167157"/>
                <a:gd name="connsiteX5" fmla="*/ 57107 w 125643"/>
                <a:gd name="connsiteY5" fmla="*/ 102797 h 167157"/>
                <a:gd name="connsiteX6" fmla="*/ 44079 w 125643"/>
                <a:gd name="connsiteY6" fmla="*/ 100706 h 167157"/>
                <a:gd name="connsiteX7" fmla="*/ 31983 w 125643"/>
                <a:gd name="connsiteY7" fmla="*/ 100706 h 167157"/>
                <a:gd name="connsiteX8" fmla="*/ 31983 w 125643"/>
                <a:gd name="connsiteY8" fmla="*/ 167158 h 167157"/>
                <a:gd name="connsiteX9" fmla="*/ 0 w 125643"/>
                <a:gd name="connsiteY9" fmla="*/ 167158 h 167157"/>
                <a:gd name="connsiteX10" fmla="*/ 0 w 125643"/>
                <a:gd name="connsiteY10" fmla="*/ 206 h 167157"/>
                <a:gd name="connsiteX11" fmla="*/ 65937 w 125643"/>
                <a:gd name="connsiteY11" fmla="*/ 0 h 167157"/>
                <a:gd name="connsiteX12" fmla="*/ 85763 w 125643"/>
                <a:gd name="connsiteY12" fmla="*/ 3664 h 167157"/>
                <a:gd name="connsiteX13" fmla="*/ 101621 w 125643"/>
                <a:gd name="connsiteY13" fmla="*/ 13796 h 167157"/>
                <a:gd name="connsiteX14" fmla="*/ 112048 w 125643"/>
                <a:gd name="connsiteY14" fmla="*/ 29042 h 167157"/>
                <a:gd name="connsiteX15" fmla="*/ 115810 w 125643"/>
                <a:gd name="connsiteY15" fmla="*/ 48062 h 167157"/>
                <a:gd name="connsiteX16" fmla="*/ 113524 w 125643"/>
                <a:gd name="connsiteY16" fmla="*/ 62269 h 167157"/>
                <a:gd name="connsiteX17" fmla="*/ 107088 w 125643"/>
                <a:gd name="connsiteY17" fmla="*/ 75012 h 167157"/>
                <a:gd name="connsiteX18" fmla="*/ 97218 w 125643"/>
                <a:gd name="connsiteY18" fmla="*/ 85350 h 167157"/>
                <a:gd name="connsiteX19" fmla="*/ 84662 w 125643"/>
                <a:gd name="connsiteY19" fmla="*/ 92145 h 167157"/>
                <a:gd name="connsiteX20" fmla="*/ 97532 w 125643"/>
                <a:gd name="connsiteY20" fmla="*/ 100609 h 167157"/>
                <a:gd name="connsiteX21" fmla="*/ 105431 w 125643"/>
                <a:gd name="connsiteY21" fmla="*/ 113873 h 167157"/>
                <a:gd name="connsiteX22" fmla="*/ 108129 w 125643"/>
                <a:gd name="connsiteY22" fmla="*/ 120982 h 167157"/>
                <a:gd name="connsiteX23" fmla="*/ 110729 w 125643"/>
                <a:gd name="connsiteY23" fmla="*/ 128394 h 167157"/>
                <a:gd name="connsiteX24" fmla="*/ 113645 w 125643"/>
                <a:gd name="connsiteY24" fmla="*/ 136761 h 167157"/>
                <a:gd name="connsiteX25" fmla="*/ 117068 w 125643"/>
                <a:gd name="connsiteY25" fmla="*/ 146676 h 167157"/>
                <a:gd name="connsiteX26" fmla="*/ 121350 w 125643"/>
                <a:gd name="connsiteY26" fmla="*/ 158488 h 167157"/>
                <a:gd name="connsiteX27" fmla="*/ 125644 w 125643"/>
                <a:gd name="connsiteY27" fmla="*/ 167158 h 167157"/>
                <a:gd name="connsiteX28" fmla="*/ 83404 w 125643"/>
                <a:gd name="connsiteY28" fmla="*/ 50347 h 167157"/>
                <a:gd name="connsiteX29" fmla="*/ 81214 w 125643"/>
                <a:gd name="connsiteY29" fmla="*/ 39695 h 167157"/>
                <a:gd name="connsiteX30" fmla="*/ 75263 w 125643"/>
                <a:gd name="connsiteY30" fmla="*/ 31340 h 167157"/>
                <a:gd name="connsiteX31" fmla="*/ 66372 w 125643"/>
                <a:gd name="connsiteY31" fmla="*/ 25802 h 167157"/>
                <a:gd name="connsiteX32" fmla="*/ 55401 w 125643"/>
                <a:gd name="connsiteY32" fmla="*/ 23819 h 167157"/>
                <a:gd name="connsiteX33" fmla="*/ 31983 w 125643"/>
                <a:gd name="connsiteY33" fmla="*/ 23819 h 167157"/>
                <a:gd name="connsiteX34" fmla="*/ 31983 w 125643"/>
                <a:gd name="connsiteY34" fmla="*/ 75859 h 167157"/>
                <a:gd name="connsiteX35" fmla="*/ 55401 w 125643"/>
                <a:gd name="connsiteY35" fmla="*/ 75859 h 167157"/>
                <a:gd name="connsiteX36" fmla="*/ 66372 w 125643"/>
                <a:gd name="connsiteY36" fmla="*/ 74081 h 167157"/>
                <a:gd name="connsiteX37" fmla="*/ 75263 w 125643"/>
                <a:gd name="connsiteY37" fmla="*/ 68967 h 167157"/>
                <a:gd name="connsiteX38" fmla="*/ 81214 w 125643"/>
                <a:gd name="connsiteY38" fmla="*/ 60914 h 167157"/>
                <a:gd name="connsiteX39" fmla="*/ 83404 w 125643"/>
                <a:gd name="connsiteY39" fmla="*/ 50359 h 167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5643" h="167157">
                  <a:moveTo>
                    <a:pt x="125632" y="167158"/>
                  </a:moveTo>
                  <a:lnTo>
                    <a:pt x="89948" y="167158"/>
                  </a:lnTo>
                  <a:lnTo>
                    <a:pt x="78057" y="129120"/>
                  </a:lnTo>
                  <a:cubicBezTo>
                    <a:pt x="76811" y="124936"/>
                    <a:pt x="75239" y="121115"/>
                    <a:pt x="73376" y="117633"/>
                  </a:cubicBezTo>
                  <a:cubicBezTo>
                    <a:pt x="71501" y="114151"/>
                    <a:pt x="69239" y="111152"/>
                    <a:pt x="66590" y="108650"/>
                  </a:cubicBezTo>
                  <a:cubicBezTo>
                    <a:pt x="63941" y="106147"/>
                    <a:pt x="60784" y="104188"/>
                    <a:pt x="57107" y="102797"/>
                  </a:cubicBezTo>
                  <a:cubicBezTo>
                    <a:pt x="53429" y="101407"/>
                    <a:pt x="49075" y="100706"/>
                    <a:pt x="44079" y="100706"/>
                  </a:cubicBezTo>
                  <a:lnTo>
                    <a:pt x="31983" y="100706"/>
                  </a:lnTo>
                  <a:lnTo>
                    <a:pt x="31983" y="167158"/>
                  </a:lnTo>
                  <a:lnTo>
                    <a:pt x="0" y="167158"/>
                  </a:lnTo>
                  <a:lnTo>
                    <a:pt x="0" y="206"/>
                  </a:lnTo>
                  <a:lnTo>
                    <a:pt x="65937" y="0"/>
                  </a:lnTo>
                  <a:cubicBezTo>
                    <a:pt x="73037" y="0"/>
                    <a:pt x="79642" y="1221"/>
                    <a:pt x="85763" y="3664"/>
                  </a:cubicBezTo>
                  <a:cubicBezTo>
                    <a:pt x="91883" y="6094"/>
                    <a:pt x="97169" y="9479"/>
                    <a:pt x="101621" y="13796"/>
                  </a:cubicBezTo>
                  <a:cubicBezTo>
                    <a:pt x="106072" y="18112"/>
                    <a:pt x="109556" y="23203"/>
                    <a:pt x="112048" y="29042"/>
                  </a:cubicBezTo>
                  <a:cubicBezTo>
                    <a:pt x="114552" y="34895"/>
                    <a:pt x="115810" y="41242"/>
                    <a:pt x="115810" y="48062"/>
                  </a:cubicBezTo>
                  <a:cubicBezTo>
                    <a:pt x="115810" y="52934"/>
                    <a:pt x="115048" y="57674"/>
                    <a:pt x="113524" y="62269"/>
                  </a:cubicBezTo>
                  <a:cubicBezTo>
                    <a:pt x="111999" y="66863"/>
                    <a:pt x="109858" y="71119"/>
                    <a:pt x="107088" y="75012"/>
                  </a:cubicBezTo>
                  <a:cubicBezTo>
                    <a:pt x="104318" y="78918"/>
                    <a:pt x="101028" y="82364"/>
                    <a:pt x="97218" y="85350"/>
                  </a:cubicBezTo>
                  <a:cubicBezTo>
                    <a:pt x="93407" y="88349"/>
                    <a:pt x="89222" y="90610"/>
                    <a:pt x="84662" y="92145"/>
                  </a:cubicBezTo>
                  <a:cubicBezTo>
                    <a:pt x="89924" y="94104"/>
                    <a:pt x="94218" y="96921"/>
                    <a:pt x="97532" y="100609"/>
                  </a:cubicBezTo>
                  <a:cubicBezTo>
                    <a:pt x="100859" y="104297"/>
                    <a:pt x="103484" y="108722"/>
                    <a:pt x="105431" y="113873"/>
                  </a:cubicBezTo>
                  <a:cubicBezTo>
                    <a:pt x="106399" y="116243"/>
                    <a:pt x="107294" y="118612"/>
                    <a:pt x="108129" y="120982"/>
                  </a:cubicBezTo>
                  <a:cubicBezTo>
                    <a:pt x="108951" y="123352"/>
                    <a:pt x="109822" y="125819"/>
                    <a:pt x="110729" y="128394"/>
                  </a:cubicBezTo>
                  <a:cubicBezTo>
                    <a:pt x="111624" y="130981"/>
                    <a:pt x="112604" y="133762"/>
                    <a:pt x="113645" y="136761"/>
                  </a:cubicBezTo>
                  <a:cubicBezTo>
                    <a:pt x="114685" y="139760"/>
                    <a:pt x="115822" y="143060"/>
                    <a:pt x="117068" y="146676"/>
                  </a:cubicBezTo>
                  <a:cubicBezTo>
                    <a:pt x="118604" y="151282"/>
                    <a:pt x="120031" y="155212"/>
                    <a:pt x="121350" y="158488"/>
                  </a:cubicBezTo>
                  <a:cubicBezTo>
                    <a:pt x="122680" y="161765"/>
                    <a:pt x="124096" y="164655"/>
                    <a:pt x="125644" y="167158"/>
                  </a:cubicBezTo>
                  <a:close/>
                  <a:moveTo>
                    <a:pt x="83404" y="50347"/>
                  </a:moveTo>
                  <a:cubicBezTo>
                    <a:pt x="83404" y="46454"/>
                    <a:pt x="82678" y="42899"/>
                    <a:pt x="81214" y="39695"/>
                  </a:cubicBezTo>
                  <a:cubicBezTo>
                    <a:pt x="79751" y="36503"/>
                    <a:pt x="77767" y="33710"/>
                    <a:pt x="75263" y="31340"/>
                  </a:cubicBezTo>
                  <a:cubicBezTo>
                    <a:pt x="72747" y="28970"/>
                    <a:pt x="69783" y="27132"/>
                    <a:pt x="66372" y="25802"/>
                  </a:cubicBezTo>
                  <a:cubicBezTo>
                    <a:pt x="62961" y="24484"/>
                    <a:pt x="59296" y="23819"/>
                    <a:pt x="55401" y="23819"/>
                  </a:cubicBezTo>
                  <a:lnTo>
                    <a:pt x="31983" y="23819"/>
                  </a:lnTo>
                  <a:lnTo>
                    <a:pt x="31983" y="75859"/>
                  </a:lnTo>
                  <a:lnTo>
                    <a:pt x="55401" y="75859"/>
                  </a:lnTo>
                  <a:cubicBezTo>
                    <a:pt x="59296" y="75859"/>
                    <a:pt x="62961" y="75266"/>
                    <a:pt x="66372" y="74081"/>
                  </a:cubicBezTo>
                  <a:cubicBezTo>
                    <a:pt x="69783" y="72896"/>
                    <a:pt x="72747" y="71192"/>
                    <a:pt x="75263" y="68967"/>
                  </a:cubicBezTo>
                  <a:cubicBezTo>
                    <a:pt x="77767" y="66742"/>
                    <a:pt x="79763" y="64046"/>
                    <a:pt x="81214" y="60914"/>
                  </a:cubicBezTo>
                  <a:cubicBezTo>
                    <a:pt x="82666" y="57783"/>
                    <a:pt x="83404" y="54264"/>
                    <a:pt x="83404" y="50359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3" name="Szabadkézi sokszög 12">
              <a:extLst>
                <a:ext uri="{FF2B5EF4-FFF2-40B4-BE49-F238E27FC236}">
                  <a16:creationId xmlns:a16="http://schemas.microsoft.com/office/drawing/2014/main" id="{A70893CC-453A-3753-349B-CCA9DD123A2B}"/>
                </a:ext>
              </a:extLst>
            </p:cNvPr>
            <p:cNvSpPr/>
            <p:nvPr/>
          </p:nvSpPr>
          <p:spPr>
            <a:xfrm>
              <a:off x="8051940" y="4260679"/>
              <a:ext cx="113100" cy="166952"/>
            </a:xfrm>
            <a:custGeom>
              <a:avLst/>
              <a:gdLst>
                <a:gd name="connsiteX0" fmla="*/ 113088 w 113100"/>
                <a:gd name="connsiteY0" fmla="*/ 166952 h 166952"/>
                <a:gd name="connsiteX1" fmla="*/ 0 w 113100"/>
                <a:gd name="connsiteY1" fmla="*/ 166952 h 166952"/>
                <a:gd name="connsiteX2" fmla="*/ 0 w 113100"/>
                <a:gd name="connsiteY2" fmla="*/ 0 h 166952"/>
                <a:gd name="connsiteX3" fmla="*/ 33035 w 113100"/>
                <a:gd name="connsiteY3" fmla="*/ 0 h 166952"/>
                <a:gd name="connsiteX4" fmla="*/ 33035 w 113100"/>
                <a:gd name="connsiteY4" fmla="*/ 135612 h 166952"/>
                <a:gd name="connsiteX5" fmla="*/ 113100 w 113100"/>
                <a:gd name="connsiteY5" fmla="*/ 135612 h 166952"/>
                <a:gd name="connsiteX6" fmla="*/ 113100 w 113100"/>
                <a:gd name="connsiteY6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100" h="166952">
                  <a:moveTo>
                    <a:pt x="113088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33035" y="0"/>
                  </a:lnTo>
                  <a:lnTo>
                    <a:pt x="33035" y="135612"/>
                  </a:lnTo>
                  <a:lnTo>
                    <a:pt x="113100" y="135612"/>
                  </a:lnTo>
                  <a:lnTo>
                    <a:pt x="113100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4" name="Szabadkézi sokszög 13">
              <a:extLst>
                <a:ext uri="{FF2B5EF4-FFF2-40B4-BE49-F238E27FC236}">
                  <a16:creationId xmlns:a16="http://schemas.microsoft.com/office/drawing/2014/main" id="{20067214-7A77-36CB-4614-DC385401B622}"/>
                </a:ext>
              </a:extLst>
            </p:cNvPr>
            <p:cNvSpPr/>
            <p:nvPr/>
          </p:nvSpPr>
          <p:spPr>
            <a:xfrm>
              <a:off x="8217090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5" name="Szabadkézi sokszög 14">
              <a:extLst>
                <a:ext uri="{FF2B5EF4-FFF2-40B4-BE49-F238E27FC236}">
                  <a16:creationId xmlns:a16="http://schemas.microsoft.com/office/drawing/2014/main" id="{3983DB7C-79F7-4210-CF1F-C15D52365844}"/>
                </a:ext>
              </a:extLst>
            </p:cNvPr>
            <p:cNvSpPr/>
            <p:nvPr/>
          </p:nvSpPr>
          <p:spPr>
            <a:xfrm>
              <a:off x="8385797" y="4260473"/>
              <a:ext cx="166819" cy="167169"/>
            </a:xfrm>
            <a:custGeom>
              <a:avLst/>
              <a:gdLst>
                <a:gd name="connsiteX0" fmla="*/ 166820 w 166819"/>
                <a:gd name="connsiteY0" fmla="*/ 167158 h 167169"/>
                <a:gd name="connsiteX1" fmla="*/ 135043 w 166819"/>
                <a:gd name="connsiteY1" fmla="*/ 167158 h 167169"/>
                <a:gd name="connsiteX2" fmla="*/ 135043 w 166819"/>
                <a:gd name="connsiteY2" fmla="*/ 55582 h 167169"/>
                <a:gd name="connsiteX3" fmla="*/ 82364 w 166819"/>
                <a:gd name="connsiteY3" fmla="*/ 144390 h 167169"/>
                <a:gd name="connsiteX4" fmla="*/ 31777 w 166819"/>
                <a:gd name="connsiteY4" fmla="*/ 54748 h 167169"/>
                <a:gd name="connsiteX5" fmla="*/ 31777 w 166819"/>
                <a:gd name="connsiteY5" fmla="*/ 167170 h 167169"/>
                <a:gd name="connsiteX6" fmla="*/ 0 w 166819"/>
                <a:gd name="connsiteY6" fmla="*/ 167170 h 167169"/>
                <a:gd name="connsiteX7" fmla="*/ 0 w 166819"/>
                <a:gd name="connsiteY7" fmla="*/ 0 h 167169"/>
                <a:gd name="connsiteX8" fmla="*/ 36579 w 166819"/>
                <a:gd name="connsiteY8" fmla="*/ 0 h 167169"/>
                <a:gd name="connsiteX9" fmla="*/ 82993 w 166819"/>
                <a:gd name="connsiteY9" fmla="*/ 82956 h 167169"/>
                <a:gd name="connsiteX10" fmla="*/ 131487 w 166819"/>
                <a:gd name="connsiteY10" fmla="*/ 0 h 167169"/>
                <a:gd name="connsiteX11" fmla="*/ 166820 w 166819"/>
                <a:gd name="connsiteY11" fmla="*/ 0 h 167169"/>
                <a:gd name="connsiteX12" fmla="*/ 166820 w 166819"/>
                <a:gd name="connsiteY12" fmla="*/ 167170 h 16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6819" h="167169">
                  <a:moveTo>
                    <a:pt x="166820" y="167158"/>
                  </a:moveTo>
                  <a:lnTo>
                    <a:pt x="135043" y="167158"/>
                  </a:lnTo>
                  <a:lnTo>
                    <a:pt x="135043" y="55582"/>
                  </a:lnTo>
                  <a:lnTo>
                    <a:pt x="82364" y="144390"/>
                  </a:lnTo>
                  <a:lnTo>
                    <a:pt x="31777" y="54748"/>
                  </a:lnTo>
                  <a:lnTo>
                    <a:pt x="31777" y="167170"/>
                  </a:lnTo>
                  <a:lnTo>
                    <a:pt x="0" y="167170"/>
                  </a:lnTo>
                  <a:lnTo>
                    <a:pt x="0" y="0"/>
                  </a:lnTo>
                  <a:lnTo>
                    <a:pt x="36579" y="0"/>
                  </a:lnTo>
                  <a:lnTo>
                    <a:pt x="82993" y="82956"/>
                  </a:lnTo>
                  <a:lnTo>
                    <a:pt x="131487" y="0"/>
                  </a:lnTo>
                  <a:lnTo>
                    <a:pt x="166820" y="0"/>
                  </a:lnTo>
                  <a:lnTo>
                    <a:pt x="166820" y="167170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6" name="Szabadkézi sokszög 15">
              <a:extLst>
                <a:ext uri="{FF2B5EF4-FFF2-40B4-BE49-F238E27FC236}">
                  <a16:creationId xmlns:a16="http://schemas.microsoft.com/office/drawing/2014/main" id="{663D12E9-0DF3-DD83-2A93-AEAC93C3351B}"/>
                </a:ext>
              </a:extLst>
            </p:cNvPr>
            <p:cNvSpPr/>
            <p:nvPr/>
          </p:nvSpPr>
          <p:spPr>
            <a:xfrm>
              <a:off x="8617199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7" name="Szabadkézi sokszög 16">
              <a:extLst>
                <a:ext uri="{FF2B5EF4-FFF2-40B4-BE49-F238E27FC236}">
                  <a16:creationId xmlns:a16="http://schemas.microsoft.com/office/drawing/2014/main" id="{EC932F78-3A94-18EC-5B6E-FE80C83FB86D}"/>
                </a:ext>
              </a:extLst>
            </p:cNvPr>
            <p:cNvSpPr/>
            <p:nvPr/>
          </p:nvSpPr>
          <p:spPr>
            <a:xfrm>
              <a:off x="8785906" y="4260461"/>
              <a:ext cx="139022" cy="167169"/>
            </a:xfrm>
            <a:custGeom>
              <a:avLst/>
              <a:gdLst>
                <a:gd name="connsiteX0" fmla="*/ 139023 w 139022"/>
                <a:gd name="connsiteY0" fmla="*/ 167170 h 167169"/>
                <a:gd name="connsiteX1" fmla="*/ 107246 w 139022"/>
                <a:gd name="connsiteY1" fmla="*/ 167170 h 167169"/>
                <a:gd name="connsiteX2" fmla="*/ 31777 w 139022"/>
                <a:gd name="connsiteY2" fmla="*/ 49948 h 167169"/>
                <a:gd name="connsiteX3" fmla="*/ 31777 w 139022"/>
                <a:gd name="connsiteY3" fmla="*/ 167170 h 167169"/>
                <a:gd name="connsiteX4" fmla="*/ 0 w 139022"/>
                <a:gd name="connsiteY4" fmla="*/ 167170 h 167169"/>
                <a:gd name="connsiteX5" fmla="*/ 0 w 139022"/>
                <a:gd name="connsiteY5" fmla="*/ 0 h 167169"/>
                <a:gd name="connsiteX6" fmla="*/ 36373 w 139022"/>
                <a:gd name="connsiteY6" fmla="*/ 0 h 167169"/>
                <a:gd name="connsiteX7" fmla="*/ 107234 w 139022"/>
                <a:gd name="connsiteY7" fmla="*/ 109073 h 167169"/>
                <a:gd name="connsiteX8" fmla="*/ 107234 w 139022"/>
                <a:gd name="connsiteY8" fmla="*/ 0 h 167169"/>
                <a:gd name="connsiteX9" fmla="*/ 139010 w 139022"/>
                <a:gd name="connsiteY9" fmla="*/ 0 h 167169"/>
                <a:gd name="connsiteX10" fmla="*/ 139010 w 139022"/>
                <a:gd name="connsiteY10" fmla="*/ 167170 h 16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9022" h="167169">
                  <a:moveTo>
                    <a:pt x="139023" y="167170"/>
                  </a:moveTo>
                  <a:lnTo>
                    <a:pt x="107246" y="167170"/>
                  </a:lnTo>
                  <a:lnTo>
                    <a:pt x="31777" y="49948"/>
                  </a:lnTo>
                  <a:lnTo>
                    <a:pt x="31777" y="167170"/>
                  </a:lnTo>
                  <a:lnTo>
                    <a:pt x="0" y="167170"/>
                  </a:lnTo>
                  <a:lnTo>
                    <a:pt x="0" y="0"/>
                  </a:lnTo>
                  <a:lnTo>
                    <a:pt x="36373" y="0"/>
                  </a:lnTo>
                  <a:lnTo>
                    <a:pt x="107234" y="109073"/>
                  </a:lnTo>
                  <a:lnTo>
                    <a:pt x="107234" y="0"/>
                  </a:lnTo>
                  <a:lnTo>
                    <a:pt x="139010" y="0"/>
                  </a:lnTo>
                  <a:lnTo>
                    <a:pt x="139010" y="167170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8" name="Szabadkézi sokszög 17">
              <a:extLst>
                <a:ext uri="{FF2B5EF4-FFF2-40B4-BE49-F238E27FC236}">
                  <a16:creationId xmlns:a16="http://schemas.microsoft.com/office/drawing/2014/main" id="{1258AF58-BD35-EC84-1AA7-D77952EDF1C7}"/>
                </a:ext>
              </a:extLst>
            </p:cNvPr>
            <p:cNvSpPr/>
            <p:nvPr/>
          </p:nvSpPr>
          <p:spPr>
            <a:xfrm>
              <a:off x="8979265" y="4260679"/>
              <a:ext cx="125220" cy="166952"/>
            </a:xfrm>
            <a:custGeom>
              <a:avLst/>
              <a:gdLst>
                <a:gd name="connsiteX0" fmla="*/ 125221 w 125220"/>
                <a:gd name="connsiteY0" fmla="*/ 28825 h 166952"/>
                <a:gd name="connsiteX1" fmla="*/ 79025 w 125220"/>
                <a:gd name="connsiteY1" fmla="*/ 28825 h 166952"/>
                <a:gd name="connsiteX2" fmla="*/ 79025 w 125220"/>
                <a:gd name="connsiteY2" fmla="*/ 166952 h 166952"/>
                <a:gd name="connsiteX3" fmla="*/ 46208 w 125220"/>
                <a:gd name="connsiteY3" fmla="*/ 166952 h 166952"/>
                <a:gd name="connsiteX4" fmla="*/ 46208 w 125220"/>
                <a:gd name="connsiteY4" fmla="*/ 28825 h 166952"/>
                <a:gd name="connsiteX5" fmla="*/ 0 w 125220"/>
                <a:gd name="connsiteY5" fmla="*/ 28825 h 166952"/>
                <a:gd name="connsiteX6" fmla="*/ 0 w 125220"/>
                <a:gd name="connsiteY6" fmla="*/ 0 h 166952"/>
                <a:gd name="connsiteX7" fmla="*/ 125221 w 125220"/>
                <a:gd name="connsiteY7" fmla="*/ 0 h 166952"/>
                <a:gd name="connsiteX8" fmla="*/ 125221 w 125220"/>
                <a:gd name="connsiteY8" fmla="*/ 28825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220" h="166952">
                  <a:moveTo>
                    <a:pt x="125221" y="28825"/>
                  </a:moveTo>
                  <a:lnTo>
                    <a:pt x="79025" y="28825"/>
                  </a:lnTo>
                  <a:lnTo>
                    <a:pt x="79025" y="166952"/>
                  </a:lnTo>
                  <a:lnTo>
                    <a:pt x="46208" y="166952"/>
                  </a:lnTo>
                  <a:lnTo>
                    <a:pt x="46208" y="28825"/>
                  </a:lnTo>
                  <a:lnTo>
                    <a:pt x="0" y="28825"/>
                  </a:lnTo>
                  <a:lnTo>
                    <a:pt x="0" y="0"/>
                  </a:lnTo>
                  <a:lnTo>
                    <a:pt x="125221" y="0"/>
                  </a:lnTo>
                  <a:lnTo>
                    <a:pt x="125221" y="28825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9" name="Szabadkézi sokszög 18">
              <a:extLst>
                <a:ext uri="{FF2B5EF4-FFF2-40B4-BE49-F238E27FC236}">
                  <a16:creationId xmlns:a16="http://schemas.microsoft.com/office/drawing/2014/main" id="{8984BE06-110F-B070-E9DB-36FBEE83CCEA}"/>
                </a:ext>
              </a:extLst>
            </p:cNvPr>
            <p:cNvSpPr/>
            <p:nvPr/>
          </p:nvSpPr>
          <p:spPr>
            <a:xfrm>
              <a:off x="9158846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65315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9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4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12" grpId="0"/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55DE7-3073-638A-DD66-74968AE52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ép 9">
            <a:extLst>
              <a:ext uri="{FF2B5EF4-FFF2-40B4-BE49-F238E27FC236}">
                <a16:creationId xmlns:a16="http://schemas.microsoft.com/office/drawing/2014/main" id="{58C49411-F4D4-1516-0E15-9334DECD80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187" y="-324757"/>
            <a:ext cx="12630569" cy="7294193"/>
          </a:xfrm>
          <a:prstGeom prst="rect">
            <a:avLst/>
          </a:prstGeom>
        </p:spPr>
      </p:pic>
      <p:sp>
        <p:nvSpPr>
          <p:cNvPr id="5" name="Cím 1">
            <a:extLst>
              <a:ext uri="{FF2B5EF4-FFF2-40B4-BE49-F238E27FC236}">
                <a16:creationId xmlns:a16="http://schemas.microsoft.com/office/drawing/2014/main" id="{77E2DEE8-7DA8-4B16-7241-BA532DD027D1}"/>
              </a:ext>
            </a:extLst>
          </p:cNvPr>
          <p:cNvSpPr txBox="1">
            <a:spLocks/>
          </p:cNvSpPr>
          <p:nvPr/>
        </p:nvSpPr>
        <p:spPr>
          <a:xfrm>
            <a:off x="684672" y="722604"/>
            <a:ext cx="11249823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hu-HU" sz="6600" b="1" spc="300" dirty="0">
                <a:ln w="25400">
                  <a:solidFill>
                    <a:schemeClr val="bg1"/>
                  </a:solidFill>
                </a:ln>
                <a:noFill/>
              </a:rPr>
              <a:t>AMIKOR A NAP </a:t>
            </a:r>
            <a:br>
              <a:rPr lang="hu-HU" sz="6600" b="1" spc="300" dirty="0">
                <a:ln w="25400">
                  <a:solidFill>
                    <a:schemeClr val="bg1"/>
                  </a:solidFill>
                </a:ln>
                <a:noFill/>
              </a:rPr>
            </a:br>
            <a:r>
              <a:rPr lang="hu-HU" sz="6600" b="1" spc="300" dirty="0">
                <a:ln w="25400">
                  <a:solidFill>
                    <a:schemeClr val="bg1"/>
                  </a:solidFill>
                </a:ln>
                <a:noFill/>
              </a:rPr>
              <a:t>A POHÁRBAN </a:t>
            </a:r>
            <a:br>
              <a:rPr lang="hu-HU" sz="6600" b="1" spc="300" dirty="0">
                <a:ln w="25400">
                  <a:solidFill>
                    <a:schemeClr val="bg1"/>
                  </a:solidFill>
                </a:ln>
                <a:noFill/>
              </a:rPr>
            </a:br>
            <a:r>
              <a:rPr lang="hu-HU" sz="6600" b="1" spc="300" dirty="0">
                <a:ln w="25400">
                  <a:solidFill>
                    <a:schemeClr val="bg1"/>
                  </a:solidFill>
                </a:ln>
                <a:noFill/>
              </a:rPr>
              <a:t>MEGY LE</a:t>
            </a:r>
          </a:p>
        </p:txBody>
      </p:sp>
      <p:sp>
        <p:nvSpPr>
          <p:cNvPr id="6" name="Szabadkézi sokszög 5">
            <a:extLst>
              <a:ext uri="{FF2B5EF4-FFF2-40B4-BE49-F238E27FC236}">
                <a16:creationId xmlns:a16="http://schemas.microsoft.com/office/drawing/2014/main" id="{3D8E0E4F-7423-BCFE-F884-DA7C66B01F56}"/>
              </a:ext>
            </a:extLst>
          </p:cNvPr>
          <p:cNvSpPr/>
          <p:nvPr/>
        </p:nvSpPr>
        <p:spPr>
          <a:xfrm>
            <a:off x="-1658360" y="3012208"/>
            <a:ext cx="15215966" cy="2808233"/>
          </a:xfrm>
          <a:custGeom>
            <a:avLst/>
            <a:gdLst>
              <a:gd name="connsiteX0" fmla="*/ 1159440 w 2228266"/>
              <a:gd name="connsiteY0" fmla="*/ 29715 h 411245"/>
              <a:gd name="connsiteX1" fmla="*/ 1221881 w 2228266"/>
              <a:gd name="connsiteY1" fmla="*/ 32786 h 411245"/>
              <a:gd name="connsiteX2" fmla="*/ 1311805 w 2228266"/>
              <a:gd name="connsiteY2" fmla="*/ 90315 h 411245"/>
              <a:gd name="connsiteX3" fmla="*/ 1374076 w 2228266"/>
              <a:gd name="connsiteY3" fmla="*/ 93035 h 411245"/>
              <a:gd name="connsiteX4" fmla="*/ 1472782 w 2228266"/>
              <a:gd name="connsiteY4" fmla="*/ 41407 h 411245"/>
              <a:gd name="connsiteX5" fmla="*/ 1534171 w 2228266"/>
              <a:gd name="connsiteY5" fmla="*/ 45433 h 411245"/>
              <a:gd name="connsiteX6" fmla="*/ 1634993 w 2228266"/>
              <a:gd name="connsiteY6" fmla="*/ 116322 h 411245"/>
              <a:gd name="connsiteX7" fmla="*/ 1697942 w 2228266"/>
              <a:gd name="connsiteY7" fmla="*/ 123746 h 411245"/>
              <a:gd name="connsiteX8" fmla="*/ 1767363 w 2228266"/>
              <a:gd name="connsiteY8" fmla="*/ 96191 h 411245"/>
              <a:gd name="connsiteX9" fmla="*/ 1793611 w 2228266"/>
              <a:gd name="connsiteY9" fmla="*/ 118184 h 411245"/>
              <a:gd name="connsiteX10" fmla="*/ 1769008 w 2228266"/>
              <a:gd name="connsiteY10" fmla="*/ 238236 h 411245"/>
              <a:gd name="connsiteX11" fmla="*/ 1796902 w 2228266"/>
              <a:gd name="connsiteY11" fmla="*/ 281521 h 411245"/>
              <a:gd name="connsiteX12" fmla="*/ 2180293 w 2228266"/>
              <a:gd name="connsiteY12" fmla="*/ 368963 h 411245"/>
              <a:gd name="connsiteX13" fmla="*/ 2196018 w 2228266"/>
              <a:gd name="connsiteY13" fmla="*/ 384682 h 411245"/>
              <a:gd name="connsiteX14" fmla="*/ 2202091 w 2228266"/>
              <a:gd name="connsiteY14" fmla="*/ 411245 h 411245"/>
              <a:gd name="connsiteX15" fmla="*/ 2221699 w 2228266"/>
              <a:gd name="connsiteY15" fmla="*/ 411245 h 411245"/>
              <a:gd name="connsiteX16" fmla="*/ 2228267 w 2228266"/>
              <a:gd name="connsiteY16" fmla="*/ 404692 h 411245"/>
              <a:gd name="connsiteX17" fmla="*/ 2228267 w 2228266"/>
              <a:gd name="connsiteY17" fmla="*/ 377669 h 411245"/>
              <a:gd name="connsiteX18" fmla="*/ 2192970 w 2228266"/>
              <a:gd name="connsiteY18" fmla="*/ 336850 h 411245"/>
              <a:gd name="connsiteX19" fmla="*/ 1820489 w 2228266"/>
              <a:gd name="connsiteY19" fmla="*/ 260628 h 411245"/>
              <a:gd name="connsiteX20" fmla="*/ 1792426 w 2228266"/>
              <a:gd name="connsiteY20" fmla="*/ 218128 h 411245"/>
              <a:gd name="connsiteX21" fmla="*/ 1819776 w 2228266"/>
              <a:gd name="connsiteY21" fmla="*/ 84644 h 411245"/>
              <a:gd name="connsiteX22" fmla="*/ 1791918 w 2228266"/>
              <a:gd name="connsiteY22" fmla="*/ 57500 h 411245"/>
              <a:gd name="connsiteX23" fmla="*/ 1670810 w 2228266"/>
              <a:gd name="connsiteY23" fmla="*/ 85587 h 411245"/>
              <a:gd name="connsiteX24" fmla="*/ 1606313 w 2228266"/>
              <a:gd name="connsiteY24" fmla="*/ 72904 h 411245"/>
              <a:gd name="connsiteX25" fmla="*/ 1534086 w 2228266"/>
              <a:gd name="connsiteY25" fmla="*/ 21771 h 411245"/>
              <a:gd name="connsiteX26" fmla="*/ 1470629 w 2228266"/>
              <a:gd name="connsiteY26" fmla="*/ 12703 h 411245"/>
              <a:gd name="connsiteX27" fmla="*/ 1346642 w 2228266"/>
              <a:gd name="connsiteY27" fmla="*/ 55456 h 411245"/>
              <a:gd name="connsiteX28" fmla="*/ 1282254 w 2228266"/>
              <a:gd name="connsiteY28" fmla="*/ 47754 h 411245"/>
              <a:gd name="connsiteX29" fmla="*/ 1221857 w 2228266"/>
              <a:gd name="connsiteY29" fmla="*/ 9051 h 411245"/>
              <a:gd name="connsiteX30" fmla="*/ 1159428 w 2228266"/>
              <a:gd name="connsiteY30" fmla="*/ 5956 h 411245"/>
              <a:gd name="connsiteX31" fmla="*/ 939409 w 2228266"/>
              <a:gd name="connsiteY31" fmla="*/ 118003 h 411245"/>
              <a:gd name="connsiteX32" fmla="*/ 874851 w 2228266"/>
              <a:gd name="connsiteY32" fmla="*/ 118716 h 411245"/>
              <a:gd name="connsiteX33" fmla="*/ 766916 w 2228266"/>
              <a:gd name="connsiteY33" fmla="*/ 66713 h 411245"/>
              <a:gd name="connsiteX34" fmla="*/ 702189 w 2228266"/>
              <a:gd name="connsiteY34" fmla="*/ 67088 h 411245"/>
              <a:gd name="connsiteX35" fmla="*/ 550683 w 2228266"/>
              <a:gd name="connsiteY35" fmla="*/ 142245 h 411245"/>
              <a:gd name="connsiteX36" fmla="*/ 485641 w 2228266"/>
              <a:gd name="connsiteY36" fmla="*/ 143297 h 411245"/>
              <a:gd name="connsiteX37" fmla="*/ 390843 w 2228266"/>
              <a:gd name="connsiteY37" fmla="*/ 100036 h 411245"/>
              <a:gd name="connsiteX38" fmla="*/ 326176 w 2228266"/>
              <a:gd name="connsiteY38" fmla="*/ 101825 h 411245"/>
              <a:gd name="connsiteX39" fmla="*/ 172832 w 2228266"/>
              <a:gd name="connsiteY39" fmla="*/ 182303 h 411245"/>
              <a:gd name="connsiteX40" fmla="*/ 172771 w 2228266"/>
              <a:gd name="connsiteY40" fmla="*/ 182303 h 411245"/>
              <a:gd name="connsiteX41" fmla="*/ 140849 w 2228266"/>
              <a:gd name="connsiteY41" fmla="*/ 199109 h 411245"/>
              <a:gd name="connsiteX42" fmla="*/ 0 w 2228266"/>
              <a:gd name="connsiteY42" fmla="*/ 273420 h 411245"/>
              <a:gd name="connsiteX43" fmla="*/ 12229 w 2228266"/>
              <a:gd name="connsiteY43" fmla="*/ 291109 h 411245"/>
              <a:gd name="connsiteX44" fmla="*/ 12229 w 2228266"/>
              <a:gd name="connsiteY44" fmla="*/ 290976 h 411245"/>
              <a:gd name="connsiteX45" fmla="*/ 44018 w 2228266"/>
              <a:gd name="connsiteY45" fmla="*/ 273940 h 411245"/>
              <a:gd name="connsiteX46" fmla="*/ 172928 w 2228266"/>
              <a:gd name="connsiteY46" fmla="*/ 205409 h 411245"/>
              <a:gd name="connsiteX47" fmla="*/ 326140 w 2228266"/>
              <a:gd name="connsiteY47" fmla="*/ 125499 h 411245"/>
              <a:gd name="connsiteX48" fmla="*/ 390855 w 2228266"/>
              <a:gd name="connsiteY48" fmla="*/ 123795 h 411245"/>
              <a:gd name="connsiteX49" fmla="*/ 485653 w 2228266"/>
              <a:gd name="connsiteY49" fmla="*/ 167056 h 411245"/>
              <a:gd name="connsiteX50" fmla="*/ 550695 w 2228266"/>
              <a:gd name="connsiteY50" fmla="*/ 166004 h 411245"/>
              <a:gd name="connsiteX51" fmla="*/ 702201 w 2228266"/>
              <a:gd name="connsiteY51" fmla="*/ 90847 h 411245"/>
              <a:gd name="connsiteX52" fmla="*/ 766916 w 2228266"/>
              <a:gd name="connsiteY52" fmla="*/ 90484 h 411245"/>
              <a:gd name="connsiteX53" fmla="*/ 874730 w 2228266"/>
              <a:gd name="connsiteY53" fmla="*/ 142463 h 411245"/>
              <a:gd name="connsiteX54" fmla="*/ 939288 w 2228266"/>
              <a:gd name="connsiteY54" fmla="*/ 141762 h 411245"/>
              <a:gd name="connsiteX55" fmla="*/ 1159452 w 2228266"/>
              <a:gd name="connsiteY55" fmla="*/ 29703 h 41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228266" h="411245">
                <a:moveTo>
                  <a:pt x="1159440" y="29715"/>
                </a:moveTo>
                <a:cubicBezTo>
                  <a:pt x="1177173" y="20695"/>
                  <a:pt x="1205128" y="22061"/>
                  <a:pt x="1221881" y="32786"/>
                </a:cubicBezTo>
                <a:lnTo>
                  <a:pt x="1311805" y="90315"/>
                </a:lnTo>
                <a:cubicBezTo>
                  <a:pt x="1328570" y="101039"/>
                  <a:pt x="1356440" y="102248"/>
                  <a:pt x="1374076" y="93035"/>
                </a:cubicBezTo>
                <a:lnTo>
                  <a:pt x="1472782" y="41407"/>
                </a:lnTo>
                <a:cubicBezTo>
                  <a:pt x="1490406" y="32181"/>
                  <a:pt x="1517901" y="33995"/>
                  <a:pt x="1534171" y="45433"/>
                </a:cubicBezTo>
                <a:lnTo>
                  <a:pt x="1634993" y="116322"/>
                </a:lnTo>
                <a:cubicBezTo>
                  <a:pt x="1651263" y="127772"/>
                  <a:pt x="1679447" y="131085"/>
                  <a:pt x="1697942" y="123746"/>
                </a:cubicBezTo>
                <a:lnTo>
                  <a:pt x="1767363" y="96191"/>
                </a:lnTo>
                <a:cubicBezTo>
                  <a:pt x="1785846" y="88852"/>
                  <a:pt x="1797603" y="98694"/>
                  <a:pt x="1793611" y="118184"/>
                </a:cubicBezTo>
                <a:lnTo>
                  <a:pt x="1769008" y="238236"/>
                </a:lnTo>
                <a:cubicBezTo>
                  <a:pt x="1765016" y="257726"/>
                  <a:pt x="1777511" y="277108"/>
                  <a:pt x="1796902" y="281521"/>
                </a:cubicBezTo>
                <a:lnTo>
                  <a:pt x="2180293" y="368963"/>
                </a:lnTo>
                <a:cubicBezTo>
                  <a:pt x="2187369" y="370584"/>
                  <a:pt x="2194397" y="377608"/>
                  <a:pt x="2196018" y="384682"/>
                </a:cubicBezTo>
                <a:lnTo>
                  <a:pt x="2202091" y="411245"/>
                </a:lnTo>
                <a:lnTo>
                  <a:pt x="2221699" y="411245"/>
                </a:lnTo>
                <a:cubicBezTo>
                  <a:pt x="2225328" y="411245"/>
                  <a:pt x="2228267" y="408307"/>
                  <a:pt x="2228267" y="404692"/>
                </a:cubicBezTo>
                <a:lnTo>
                  <a:pt x="2228267" y="377669"/>
                </a:lnTo>
                <a:cubicBezTo>
                  <a:pt x="2228267" y="359109"/>
                  <a:pt x="2212469" y="340840"/>
                  <a:pt x="2192970" y="336850"/>
                </a:cubicBezTo>
                <a:lnTo>
                  <a:pt x="1820489" y="260628"/>
                </a:lnTo>
                <a:cubicBezTo>
                  <a:pt x="1801002" y="256638"/>
                  <a:pt x="1788434" y="237607"/>
                  <a:pt x="1792426" y="218128"/>
                </a:cubicBezTo>
                <a:lnTo>
                  <a:pt x="1819776" y="84644"/>
                </a:lnTo>
                <a:cubicBezTo>
                  <a:pt x="1823768" y="65165"/>
                  <a:pt x="1811296" y="53014"/>
                  <a:pt x="1791918" y="57500"/>
                </a:cubicBezTo>
                <a:lnTo>
                  <a:pt x="1670810" y="85587"/>
                </a:lnTo>
                <a:cubicBezTo>
                  <a:pt x="1651432" y="90085"/>
                  <a:pt x="1622546" y="84402"/>
                  <a:pt x="1606313" y="72904"/>
                </a:cubicBezTo>
                <a:lnTo>
                  <a:pt x="1534086" y="21771"/>
                </a:lnTo>
                <a:cubicBezTo>
                  <a:pt x="1517853" y="10284"/>
                  <a:pt x="1489439" y="6222"/>
                  <a:pt x="1470629" y="12703"/>
                </a:cubicBezTo>
                <a:lnTo>
                  <a:pt x="1346642" y="55456"/>
                </a:lnTo>
                <a:cubicBezTo>
                  <a:pt x="1327832" y="61937"/>
                  <a:pt x="1299007" y="58491"/>
                  <a:pt x="1282254" y="47754"/>
                </a:cubicBezTo>
                <a:lnTo>
                  <a:pt x="1221857" y="9051"/>
                </a:lnTo>
                <a:cubicBezTo>
                  <a:pt x="1205104" y="-1686"/>
                  <a:pt x="1177161" y="-3064"/>
                  <a:pt x="1159428" y="5956"/>
                </a:cubicBezTo>
                <a:lnTo>
                  <a:pt x="939409" y="118003"/>
                </a:lnTo>
                <a:cubicBezTo>
                  <a:pt x="921676" y="127035"/>
                  <a:pt x="892778" y="127349"/>
                  <a:pt x="874851" y="118716"/>
                </a:cubicBezTo>
                <a:lnTo>
                  <a:pt x="766916" y="66713"/>
                </a:lnTo>
                <a:cubicBezTo>
                  <a:pt x="748989" y="58080"/>
                  <a:pt x="720019" y="58249"/>
                  <a:pt x="702189" y="67088"/>
                </a:cubicBezTo>
                <a:lnTo>
                  <a:pt x="550683" y="142245"/>
                </a:lnTo>
                <a:cubicBezTo>
                  <a:pt x="532865" y="151084"/>
                  <a:pt x="503737" y="151555"/>
                  <a:pt x="485641" y="143297"/>
                </a:cubicBezTo>
                <a:lnTo>
                  <a:pt x="390843" y="100036"/>
                </a:lnTo>
                <a:cubicBezTo>
                  <a:pt x="372747" y="91778"/>
                  <a:pt x="343788" y="92576"/>
                  <a:pt x="326176" y="101825"/>
                </a:cubicBezTo>
                <a:lnTo>
                  <a:pt x="172832" y="182303"/>
                </a:lnTo>
                <a:lnTo>
                  <a:pt x="172771" y="182303"/>
                </a:lnTo>
                <a:cubicBezTo>
                  <a:pt x="172771" y="182303"/>
                  <a:pt x="158449" y="189835"/>
                  <a:pt x="140849" y="199109"/>
                </a:cubicBezTo>
                <a:lnTo>
                  <a:pt x="0" y="273420"/>
                </a:lnTo>
                <a:lnTo>
                  <a:pt x="12229" y="291109"/>
                </a:lnTo>
                <a:lnTo>
                  <a:pt x="12229" y="290976"/>
                </a:lnTo>
                <a:cubicBezTo>
                  <a:pt x="12205" y="290916"/>
                  <a:pt x="26455" y="283275"/>
                  <a:pt x="44018" y="273940"/>
                </a:cubicBezTo>
                <a:lnTo>
                  <a:pt x="172928" y="205409"/>
                </a:lnTo>
                <a:lnTo>
                  <a:pt x="326140" y="125499"/>
                </a:lnTo>
                <a:cubicBezTo>
                  <a:pt x="343776" y="116298"/>
                  <a:pt x="372747" y="115536"/>
                  <a:pt x="390855" y="123795"/>
                </a:cubicBezTo>
                <a:lnTo>
                  <a:pt x="485653" y="167056"/>
                </a:lnTo>
                <a:cubicBezTo>
                  <a:pt x="503749" y="175314"/>
                  <a:pt x="532877" y="174843"/>
                  <a:pt x="550695" y="166004"/>
                </a:cubicBezTo>
                <a:lnTo>
                  <a:pt x="702201" y="90847"/>
                </a:lnTo>
                <a:cubicBezTo>
                  <a:pt x="720019" y="82008"/>
                  <a:pt x="749001" y="81839"/>
                  <a:pt x="766916" y="90484"/>
                </a:cubicBezTo>
                <a:lnTo>
                  <a:pt x="874730" y="142463"/>
                </a:lnTo>
                <a:cubicBezTo>
                  <a:pt x="892657" y="151096"/>
                  <a:pt x="921555" y="150794"/>
                  <a:pt x="939288" y="141762"/>
                </a:cubicBezTo>
                <a:lnTo>
                  <a:pt x="1159452" y="29703"/>
                </a:lnTo>
                <a:close/>
              </a:path>
            </a:pathLst>
          </a:custGeom>
          <a:solidFill>
            <a:srgbClr val="FFFFFF"/>
          </a:solidFill>
          <a:ln w="1209" cap="flat">
            <a:noFill/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F033DA68-5BF6-238E-EB38-601CC3030D58}"/>
              </a:ext>
            </a:extLst>
          </p:cNvPr>
          <p:cNvSpPr txBox="1">
            <a:spLocks/>
          </p:cNvSpPr>
          <p:nvPr/>
        </p:nvSpPr>
        <p:spPr>
          <a:xfrm>
            <a:off x="759953" y="4602333"/>
            <a:ext cx="5904318" cy="16688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1050" spc="300" dirty="0">
                <a:solidFill>
                  <a:schemeClr val="bg1"/>
                </a:solidFill>
              </a:rPr>
              <a:t>A </a:t>
            </a:r>
            <a:r>
              <a:rPr lang="hu-HU" sz="1050" spc="300" dirty="0" err="1">
                <a:solidFill>
                  <a:schemeClr val="bg1"/>
                </a:solidFill>
              </a:rPr>
              <a:t>Borlemete</a:t>
            </a:r>
            <a:r>
              <a:rPr lang="hu-HU" sz="1050" spc="300" dirty="0">
                <a:solidFill>
                  <a:schemeClr val="bg1"/>
                </a:solidFill>
              </a:rPr>
              <a:t> elnevezés nem véletlen: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b="1" spc="300" dirty="0">
                <a:solidFill>
                  <a:schemeClr val="bg1"/>
                </a:solidFill>
              </a:rPr>
              <a:t>Ez a résztvevők közös pillanata, amikor együtt visszaszámolva, mindenki a poharát a lemenő </a:t>
            </a:r>
            <a:br>
              <a:rPr lang="hu-HU" sz="1050" b="1" spc="300" dirty="0">
                <a:solidFill>
                  <a:schemeClr val="bg1"/>
                </a:solidFill>
              </a:rPr>
            </a:br>
            <a:r>
              <a:rPr lang="hu-HU" sz="1050" b="1" spc="300" dirty="0">
                <a:solidFill>
                  <a:schemeClr val="bg1"/>
                </a:solidFill>
              </a:rPr>
              <a:t>naphoz emelve köszöntik egymást. </a:t>
            </a:r>
            <a:br>
              <a:rPr lang="hu-HU" sz="1050" b="1" spc="300" dirty="0">
                <a:solidFill>
                  <a:schemeClr val="bg1"/>
                </a:solidFill>
              </a:rPr>
            </a:br>
            <a:r>
              <a:rPr lang="hu-HU" sz="1050" b="1" spc="300" dirty="0">
                <a:solidFill>
                  <a:schemeClr val="bg1"/>
                </a:solidFill>
              </a:rPr>
              <a:t>Ez a Borlemente szívdobbanása. </a:t>
            </a:r>
          </a:p>
          <a:p>
            <a:pPr>
              <a:lnSpc>
                <a:spcPct val="100000"/>
              </a:lnSpc>
            </a:pPr>
            <a:r>
              <a:rPr lang="hu-HU" sz="1050" spc="300" dirty="0">
                <a:solidFill>
                  <a:schemeClr val="bg1"/>
                </a:solidFill>
              </a:rPr>
              <a:t>A rendezvény ezt a különleges élményt ragadja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meg – amikor a lemenő nap arany fényei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összefonódnak a bor bársonyos árnyalataival,</a:t>
            </a:r>
          </a:p>
          <a:p>
            <a:pPr>
              <a:lnSpc>
                <a:spcPct val="100000"/>
              </a:lnSpc>
            </a:pPr>
            <a:r>
              <a:rPr lang="hu-HU" sz="1050" spc="300" dirty="0">
                <a:solidFill>
                  <a:schemeClr val="bg1"/>
                </a:solidFill>
              </a:rPr>
              <a:t>és a természet, a gasztronómia és a zene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egyetlen tökéletes pillanatba sűrűsödik.</a:t>
            </a:r>
            <a:endParaRPr lang="hu-HU" sz="1050" b="1" spc="300" dirty="0">
              <a:solidFill>
                <a:schemeClr val="bg1"/>
              </a:solidFill>
            </a:endParaRPr>
          </a:p>
        </p:txBody>
      </p:sp>
      <p:sp>
        <p:nvSpPr>
          <p:cNvPr id="7" name="Szabadkézi sokszög 6">
            <a:extLst>
              <a:ext uri="{FF2B5EF4-FFF2-40B4-BE49-F238E27FC236}">
                <a16:creationId xmlns:a16="http://schemas.microsoft.com/office/drawing/2014/main" id="{6524027B-3FE4-0ECE-2EEB-3FEA5E5A870C}"/>
              </a:ext>
            </a:extLst>
          </p:cNvPr>
          <p:cNvSpPr/>
          <p:nvPr/>
        </p:nvSpPr>
        <p:spPr>
          <a:xfrm>
            <a:off x="10318937" y="5393216"/>
            <a:ext cx="582072" cy="581817"/>
          </a:xfrm>
          <a:custGeom>
            <a:avLst/>
            <a:gdLst>
              <a:gd name="connsiteX0" fmla="*/ 291036 w 582072"/>
              <a:gd name="connsiteY0" fmla="*/ 581818 h 581817"/>
              <a:gd name="connsiteX1" fmla="*/ 582073 w 582072"/>
              <a:gd name="connsiteY1" fmla="*/ 290909 h 581817"/>
              <a:gd name="connsiteX2" fmla="*/ 291036 w 582072"/>
              <a:gd name="connsiteY2" fmla="*/ 0 h 581817"/>
              <a:gd name="connsiteX3" fmla="*/ 0 w 582072"/>
              <a:gd name="connsiteY3" fmla="*/ 290909 h 581817"/>
              <a:gd name="connsiteX4" fmla="*/ 291036 w 582072"/>
              <a:gd name="connsiteY4" fmla="*/ 581818 h 581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072" h="581817">
                <a:moveTo>
                  <a:pt x="291036" y="581818"/>
                </a:moveTo>
                <a:cubicBezTo>
                  <a:pt x="451772" y="581818"/>
                  <a:pt x="582073" y="451574"/>
                  <a:pt x="582073" y="290909"/>
                </a:cubicBezTo>
                <a:cubicBezTo>
                  <a:pt x="582073" y="130244"/>
                  <a:pt x="451772" y="0"/>
                  <a:pt x="291036" y="0"/>
                </a:cubicBezTo>
                <a:cubicBezTo>
                  <a:pt x="130301" y="0"/>
                  <a:pt x="0" y="130244"/>
                  <a:pt x="0" y="290909"/>
                </a:cubicBezTo>
                <a:cubicBezTo>
                  <a:pt x="0" y="451574"/>
                  <a:pt x="130301" y="581818"/>
                  <a:pt x="291036" y="581818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sp>
        <p:nvSpPr>
          <p:cNvPr id="9" name="Szabadkézi sokszög 8">
            <a:extLst>
              <a:ext uri="{FF2B5EF4-FFF2-40B4-BE49-F238E27FC236}">
                <a16:creationId xmlns:a16="http://schemas.microsoft.com/office/drawing/2014/main" id="{9BDE7FD4-7783-0AAD-58B0-AD7B2A629DAD}"/>
              </a:ext>
            </a:extLst>
          </p:cNvPr>
          <p:cNvSpPr/>
          <p:nvPr/>
        </p:nvSpPr>
        <p:spPr>
          <a:xfrm>
            <a:off x="9488491" y="5647579"/>
            <a:ext cx="2228266" cy="411245"/>
          </a:xfrm>
          <a:custGeom>
            <a:avLst/>
            <a:gdLst>
              <a:gd name="connsiteX0" fmla="*/ 1159440 w 2228266"/>
              <a:gd name="connsiteY0" fmla="*/ 29715 h 411245"/>
              <a:gd name="connsiteX1" fmla="*/ 1221881 w 2228266"/>
              <a:gd name="connsiteY1" fmla="*/ 32786 h 411245"/>
              <a:gd name="connsiteX2" fmla="*/ 1311805 w 2228266"/>
              <a:gd name="connsiteY2" fmla="*/ 90315 h 411245"/>
              <a:gd name="connsiteX3" fmla="*/ 1374076 w 2228266"/>
              <a:gd name="connsiteY3" fmla="*/ 93035 h 411245"/>
              <a:gd name="connsiteX4" fmla="*/ 1472782 w 2228266"/>
              <a:gd name="connsiteY4" fmla="*/ 41407 h 411245"/>
              <a:gd name="connsiteX5" fmla="*/ 1534171 w 2228266"/>
              <a:gd name="connsiteY5" fmla="*/ 45433 h 411245"/>
              <a:gd name="connsiteX6" fmla="*/ 1634993 w 2228266"/>
              <a:gd name="connsiteY6" fmla="*/ 116322 h 411245"/>
              <a:gd name="connsiteX7" fmla="*/ 1697942 w 2228266"/>
              <a:gd name="connsiteY7" fmla="*/ 123746 h 411245"/>
              <a:gd name="connsiteX8" fmla="*/ 1767363 w 2228266"/>
              <a:gd name="connsiteY8" fmla="*/ 96191 h 411245"/>
              <a:gd name="connsiteX9" fmla="*/ 1793611 w 2228266"/>
              <a:gd name="connsiteY9" fmla="*/ 118184 h 411245"/>
              <a:gd name="connsiteX10" fmla="*/ 1769008 w 2228266"/>
              <a:gd name="connsiteY10" fmla="*/ 238236 h 411245"/>
              <a:gd name="connsiteX11" fmla="*/ 1796902 w 2228266"/>
              <a:gd name="connsiteY11" fmla="*/ 281521 h 411245"/>
              <a:gd name="connsiteX12" fmla="*/ 2180293 w 2228266"/>
              <a:gd name="connsiteY12" fmla="*/ 368963 h 411245"/>
              <a:gd name="connsiteX13" fmla="*/ 2196018 w 2228266"/>
              <a:gd name="connsiteY13" fmla="*/ 384682 h 411245"/>
              <a:gd name="connsiteX14" fmla="*/ 2202091 w 2228266"/>
              <a:gd name="connsiteY14" fmla="*/ 411245 h 411245"/>
              <a:gd name="connsiteX15" fmla="*/ 2221699 w 2228266"/>
              <a:gd name="connsiteY15" fmla="*/ 411245 h 411245"/>
              <a:gd name="connsiteX16" fmla="*/ 2228267 w 2228266"/>
              <a:gd name="connsiteY16" fmla="*/ 404692 h 411245"/>
              <a:gd name="connsiteX17" fmla="*/ 2228267 w 2228266"/>
              <a:gd name="connsiteY17" fmla="*/ 377669 h 411245"/>
              <a:gd name="connsiteX18" fmla="*/ 2192970 w 2228266"/>
              <a:gd name="connsiteY18" fmla="*/ 336850 h 411245"/>
              <a:gd name="connsiteX19" fmla="*/ 1820489 w 2228266"/>
              <a:gd name="connsiteY19" fmla="*/ 260628 h 411245"/>
              <a:gd name="connsiteX20" fmla="*/ 1792426 w 2228266"/>
              <a:gd name="connsiteY20" fmla="*/ 218128 h 411245"/>
              <a:gd name="connsiteX21" fmla="*/ 1819776 w 2228266"/>
              <a:gd name="connsiteY21" fmla="*/ 84644 h 411245"/>
              <a:gd name="connsiteX22" fmla="*/ 1791918 w 2228266"/>
              <a:gd name="connsiteY22" fmla="*/ 57500 h 411245"/>
              <a:gd name="connsiteX23" fmla="*/ 1670810 w 2228266"/>
              <a:gd name="connsiteY23" fmla="*/ 85587 h 411245"/>
              <a:gd name="connsiteX24" fmla="*/ 1606313 w 2228266"/>
              <a:gd name="connsiteY24" fmla="*/ 72904 h 411245"/>
              <a:gd name="connsiteX25" fmla="*/ 1534086 w 2228266"/>
              <a:gd name="connsiteY25" fmla="*/ 21771 h 411245"/>
              <a:gd name="connsiteX26" fmla="*/ 1470629 w 2228266"/>
              <a:gd name="connsiteY26" fmla="*/ 12703 h 411245"/>
              <a:gd name="connsiteX27" fmla="*/ 1346642 w 2228266"/>
              <a:gd name="connsiteY27" fmla="*/ 55456 h 411245"/>
              <a:gd name="connsiteX28" fmla="*/ 1282254 w 2228266"/>
              <a:gd name="connsiteY28" fmla="*/ 47754 h 411245"/>
              <a:gd name="connsiteX29" fmla="*/ 1221857 w 2228266"/>
              <a:gd name="connsiteY29" fmla="*/ 9051 h 411245"/>
              <a:gd name="connsiteX30" fmla="*/ 1159428 w 2228266"/>
              <a:gd name="connsiteY30" fmla="*/ 5956 h 411245"/>
              <a:gd name="connsiteX31" fmla="*/ 939409 w 2228266"/>
              <a:gd name="connsiteY31" fmla="*/ 118003 h 411245"/>
              <a:gd name="connsiteX32" fmla="*/ 874851 w 2228266"/>
              <a:gd name="connsiteY32" fmla="*/ 118716 h 411245"/>
              <a:gd name="connsiteX33" fmla="*/ 766916 w 2228266"/>
              <a:gd name="connsiteY33" fmla="*/ 66713 h 411245"/>
              <a:gd name="connsiteX34" fmla="*/ 702189 w 2228266"/>
              <a:gd name="connsiteY34" fmla="*/ 67088 h 411245"/>
              <a:gd name="connsiteX35" fmla="*/ 550683 w 2228266"/>
              <a:gd name="connsiteY35" fmla="*/ 142245 h 411245"/>
              <a:gd name="connsiteX36" fmla="*/ 485641 w 2228266"/>
              <a:gd name="connsiteY36" fmla="*/ 143297 h 411245"/>
              <a:gd name="connsiteX37" fmla="*/ 390843 w 2228266"/>
              <a:gd name="connsiteY37" fmla="*/ 100036 h 411245"/>
              <a:gd name="connsiteX38" fmla="*/ 326176 w 2228266"/>
              <a:gd name="connsiteY38" fmla="*/ 101825 h 411245"/>
              <a:gd name="connsiteX39" fmla="*/ 172832 w 2228266"/>
              <a:gd name="connsiteY39" fmla="*/ 182303 h 411245"/>
              <a:gd name="connsiteX40" fmla="*/ 172771 w 2228266"/>
              <a:gd name="connsiteY40" fmla="*/ 182303 h 411245"/>
              <a:gd name="connsiteX41" fmla="*/ 140849 w 2228266"/>
              <a:gd name="connsiteY41" fmla="*/ 199109 h 411245"/>
              <a:gd name="connsiteX42" fmla="*/ 0 w 2228266"/>
              <a:gd name="connsiteY42" fmla="*/ 273420 h 411245"/>
              <a:gd name="connsiteX43" fmla="*/ 12229 w 2228266"/>
              <a:gd name="connsiteY43" fmla="*/ 291109 h 411245"/>
              <a:gd name="connsiteX44" fmla="*/ 12229 w 2228266"/>
              <a:gd name="connsiteY44" fmla="*/ 290976 h 411245"/>
              <a:gd name="connsiteX45" fmla="*/ 44018 w 2228266"/>
              <a:gd name="connsiteY45" fmla="*/ 273940 h 411245"/>
              <a:gd name="connsiteX46" fmla="*/ 172928 w 2228266"/>
              <a:gd name="connsiteY46" fmla="*/ 205409 h 411245"/>
              <a:gd name="connsiteX47" fmla="*/ 326140 w 2228266"/>
              <a:gd name="connsiteY47" fmla="*/ 125499 h 411245"/>
              <a:gd name="connsiteX48" fmla="*/ 390855 w 2228266"/>
              <a:gd name="connsiteY48" fmla="*/ 123795 h 411245"/>
              <a:gd name="connsiteX49" fmla="*/ 485653 w 2228266"/>
              <a:gd name="connsiteY49" fmla="*/ 167056 h 411245"/>
              <a:gd name="connsiteX50" fmla="*/ 550695 w 2228266"/>
              <a:gd name="connsiteY50" fmla="*/ 166004 h 411245"/>
              <a:gd name="connsiteX51" fmla="*/ 702201 w 2228266"/>
              <a:gd name="connsiteY51" fmla="*/ 90847 h 411245"/>
              <a:gd name="connsiteX52" fmla="*/ 766916 w 2228266"/>
              <a:gd name="connsiteY52" fmla="*/ 90484 h 411245"/>
              <a:gd name="connsiteX53" fmla="*/ 874730 w 2228266"/>
              <a:gd name="connsiteY53" fmla="*/ 142463 h 411245"/>
              <a:gd name="connsiteX54" fmla="*/ 939288 w 2228266"/>
              <a:gd name="connsiteY54" fmla="*/ 141762 h 411245"/>
              <a:gd name="connsiteX55" fmla="*/ 1159452 w 2228266"/>
              <a:gd name="connsiteY55" fmla="*/ 29703 h 41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228266" h="411245">
                <a:moveTo>
                  <a:pt x="1159440" y="29715"/>
                </a:moveTo>
                <a:cubicBezTo>
                  <a:pt x="1177173" y="20695"/>
                  <a:pt x="1205128" y="22061"/>
                  <a:pt x="1221881" y="32786"/>
                </a:cubicBezTo>
                <a:lnTo>
                  <a:pt x="1311805" y="90315"/>
                </a:lnTo>
                <a:cubicBezTo>
                  <a:pt x="1328570" y="101039"/>
                  <a:pt x="1356440" y="102248"/>
                  <a:pt x="1374076" y="93035"/>
                </a:cubicBezTo>
                <a:lnTo>
                  <a:pt x="1472782" y="41407"/>
                </a:lnTo>
                <a:cubicBezTo>
                  <a:pt x="1490406" y="32181"/>
                  <a:pt x="1517901" y="33995"/>
                  <a:pt x="1534171" y="45433"/>
                </a:cubicBezTo>
                <a:lnTo>
                  <a:pt x="1634993" y="116322"/>
                </a:lnTo>
                <a:cubicBezTo>
                  <a:pt x="1651263" y="127772"/>
                  <a:pt x="1679447" y="131085"/>
                  <a:pt x="1697942" y="123746"/>
                </a:cubicBezTo>
                <a:lnTo>
                  <a:pt x="1767363" y="96191"/>
                </a:lnTo>
                <a:cubicBezTo>
                  <a:pt x="1785846" y="88852"/>
                  <a:pt x="1797603" y="98694"/>
                  <a:pt x="1793611" y="118184"/>
                </a:cubicBezTo>
                <a:lnTo>
                  <a:pt x="1769008" y="238236"/>
                </a:lnTo>
                <a:cubicBezTo>
                  <a:pt x="1765016" y="257726"/>
                  <a:pt x="1777511" y="277108"/>
                  <a:pt x="1796902" y="281521"/>
                </a:cubicBezTo>
                <a:lnTo>
                  <a:pt x="2180293" y="368963"/>
                </a:lnTo>
                <a:cubicBezTo>
                  <a:pt x="2187369" y="370584"/>
                  <a:pt x="2194397" y="377608"/>
                  <a:pt x="2196018" y="384682"/>
                </a:cubicBezTo>
                <a:lnTo>
                  <a:pt x="2202091" y="411245"/>
                </a:lnTo>
                <a:lnTo>
                  <a:pt x="2221699" y="411245"/>
                </a:lnTo>
                <a:cubicBezTo>
                  <a:pt x="2225328" y="411245"/>
                  <a:pt x="2228267" y="408307"/>
                  <a:pt x="2228267" y="404692"/>
                </a:cubicBezTo>
                <a:lnTo>
                  <a:pt x="2228267" y="377669"/>
                </a:lnTo>
                <a:cubicBezTo>
                  <a:pt x="2228267" y="359109"/>
                  <a:pt x="2212469" y="340840"/>
                  <a:pt x="2192970" y="336850"/>
                </a:cubicBezTo>
                <a:lnTo>
                  <a:pt x="1820489" y="260628"/>
                </a:lnTo>
                <a:cubicBezTo>
                  <a:pt x="1801002" y="256638"/>
                  <a:pt x="1788434" y="237607"/>
                  <a:pt x="1792426" y="218128"/>
                </a:cubicBezTo>
                <a:lnTo>
                  <a:pt x="1819776" y="84644"/>
                </a:lnTo>
                <a:cubicBezTo>
                  <a:pt x="1823768" y="65165"/>
                  <a:pt x="1811296" y="53014"/>
                  <a:pt x="1791918" y="57500"/>
                </a:cubicBezTo>
                <a:lnTo>
                  <a:pt x="1670810" y="85587"/>
                </a:lnTo>
                <a:cubicBezTo>
                  <a:pt x="1651432" y="90085"/>
                  <a:pt x="1622546" y="84402"/>
                  <a:pt x="1606313" y="72904"/>
                </a:cubicBezTo>
                <a:lnTo>
                  <a:pt x="1534086" y="21771"/>
                </a:lnTo>
                <a:cubicBezTo>
                  <a:pt x="1517853" y="10284"/>
                  <a:pt x="1489439" y="6222"/>
                  <a:pt x="1470629" y="12703"/>
                </a:cubicBezTo>
                <a:lnTo>
                  <a:pt x="1346642" y="55456"/>
                </a:lnTo>
                <a:cubicBezTo>
                  <a:pt x="1327832" y="61937"/>
                  <a:pt x="1299007" y="58491"/>
                  <a:pt x="1282254" y="47754"/>
                </a:cubicBezTo>
                <a:lnTo>
                  <a:pt x="1221857" y="9051"/>
                </a:lnTo>
                <a:cubicBezTo>
                  <a:pt x="1205104" y="-1686"/>
                  <a:pt x="1177161" y="-3064"/>
                  <a:pt x="1159428" y="5956"/>
                </a:cubicBezTo>
                <a:lnTo>
                  <a:pt x="939409" y="118003"/>
                </a:lnTo>
                <a:cubicBezTo>
                  <a:pt x="921676" y="127035"/>
                  <a:pt x="892778" y="127349"/>
                  <a:pt x="874851" y="118716"/>
                </a:cubicBezTo>
                <a:lnTo>
                  <a:pt x="766916" y="66713"/>
                </a:lnTo>
                <a:cubicBezTo>
                  <a:pt x="748989" y="58080"/>
                  <a:pt x="720019" y="58249"/>
                  <a:pt x="702189" y="67088"/>
                </a:cubicBezTo>
                <a:lnTo>
                  <a:pt x="550683" y="142245"/>
                </a:lnTo>
                <a:cubicBezTo>
                  <a:pt x="532865" y="151084"/>
                  <a:pt x="503737" y="151555"/>
                  <a:pt x="485641" y="143297"/>
                </a:cubicBezTo>
                <a:lnTo>
                  <a:pt x="390843" y="100036"/>
                </a:lnTo>
                <a:cubicBezTo>
                  <a:pt x="372747" y="91778"/>
                  <a:pt x="343788" y="92576"/>
                  <a:pt x="326176" y="101825"/>
                </a:cubicBezTo>
                <a:lnTo>
                  <a:pt x="172832" y="182303"/>
                </a:lnTo>
                <a:lnTo>
                  <a:pt x="172771" y="182303"/>
                </a:lnTo>
                <a:cubicBezTo>
                  <a:pt x="172771" y="182303"/>
                  <a:pt x="158449" y="189835"/>
                  <a:pt x="140849" y="199109"/>
                </a:cubicBezTo>
                <a:lnTo>
                  <a:pt x="0" y="273420"/>
                </a:lnTo>
                <a:lnTo>
                  <a:pt x="12229" y="291109"/>
                </a:lnTo>
                <a:lnTo>
                  <a:pt x="12229" y="290976"/>
                </a:lnTo>
                <a:cubicBezTo>
                  <a:pt x="12205" y="290916"/>
                  <a:pt x="26455" y="283275"/>
                  <a:pt x="44018" y="273940"/>
                </a:cubicBezTo>
                <a:lnTo>
                  <a:pt x="172928" y="205409"/>
                </a:lnTo>
                <a:lnTo>
                  <a:pt x="326140" y="125499"/>
                </a:lnTo>
                <a:cubicBezTo>
                  <a:pt x="343776" y="116298"/>
                  <a:pt x="372747" y="115536"/>
                  <a:pt x="390855" y="123795"/>
                </a:cubicBezTo>
                <a:lnTo>
                  <a:pt x="485653" y="167056"/>
                </a:lnTo>
                <a:cubicBezTo>
                  <a:pt x="503749" y="175314"/>
                  <a:pt x="532877" y="174843"/>
                  <a:pt x="550695" y="166004"/>
                </a:cubicBezTo>
                <a:lnTo>
                  <a:pt x="702201" y="90847"/>
                </a:lnTo>
                <a:cubicBezTo>
                  <a:pt x="720019" y="82008"/>
                  <a:pt x="749001" y="81839"/>
                  <a:pt x="766916" y="90484"/>
                </a:cubicBezTo>
                <a:lnTo>
                  <a:pt x="874730" y="142463"/>
                </a:lnTo>
                <a:cubicBezTo>
                  <a:pt x="892657" y="151096"/>
                  <a:pt x="921555" y="150794"/>
                  <a:pt x="939288" y="141762"/>
                </a:cubicBezTo>
                <a:lnTo>
                  <a:pt x="1159452" y="29703"/>
                </a:lnTo>
                <a:close/>
              </a:path>
            </a:pathLst>
          </a:custGeom>
          <a:solidFill>
            <a:srgbClr val="FFFFFF"/>
          </a:solidFill>
          <a:ln w="1209" cap="flat">
            <a:noFill/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grpSp>
        <p:nvGrpSpPr>
          <p:cNvPr id="11" name="Ábra 8">
            <a:extLst>
              <a:ext uri="{FF2B5EF4-FFF2-40B4-BE49-F238E27FC236}">
                <a16:creationId xmlns:a16="http://schemas.microsoft.com/office/drawing/2014/main" id="{B2AF996A-13B0-29DF-CD47-42663AD0ADB2}"/>
              </a:ext>
            </a:extLst>
          </p:cNvPr>
          <p:cNvGrpSpPr/>
          <p:nvPr/>
        </p:nvGrpSpPr>
        <p:grpSpPr>
          <a:xfrm>
            <a:off x="9594491" y="6175067"/>
            <a:ext cx="1801570" cy="173432"/>
            <a:chOff x="7467654" y="4257330"/>
            <a:chExt cx="1801570" cy="173432"/>
          </a:xfrm>
          <a:solidFill>
            <a:srgbClr val="FFFFFF"/>
          </a:solidFill>
        </p:grpSpPr>
        <p:sp>
          <p:nvSpPr>
            <p:cNvPr id="12" name="Szabadkézi sokszög 11">
              <a:extLst>
                <a:ext uri="{FF2B5EF4-FFF2-40B4-BE49-F238E27FC236}">
                  <a16:creationId xmlns:a16="http://schemas.microsoft.com/office/drawing/2014/main" id="{593E823E-AFB9-EA70-A8D1-30420CF6EB9F}"/>
                </a:ext>
              </a:extLst>
            </p:cNvPr>
            <p:cNvSpPr/>
            <p:nvPr/>
          </p:nvSpPr>
          <p:spPr>
            <a:xfrm>
              <a:off x="7467654" y="4260449"/>
              <a:ext cx="119160" cy="167375"/>
            </a:xfrm>
            <a:custGeom>
              <a:avLst/>
              <a:gdLst>
                <a:gd name="connsiteX0" fmla="*/ 119160 w 119160"/>
                <a:gd name="connsiteY0" fmla="*/ 119326 h 167375"/>
                <a:gd name="connsiteX1" fmla="*/ 114878 w 119160"/>
                <a:gd name="connsiteY1" fmla="*/ 138647 h 167375"/>
                <a:gd name="connsiteX2" fmla="*/ 103484 w 119160"/>
                <a:gd name="connsiteY2" fmla="*/ 153894 h 167375"/>
                <a:gd name="connsiteX3" fmla="*/ 87069 w 119160"/>
                <a:gd name="connsiteY3" fmla="*/ 163821 h 167375"/>
                <a:gd name="connsiteX4" fmla="*/ 67521 w 119160"/>
                <a:gd name="connsiteY4" fmla="*/ 167375 h 167375"/>
                <a:gd name="connsiteX5" fmla="*/ 0 w 119160"/>
                <a:gd name="connsiteY5" fmla="*/ 167170 h 167375"/>
                <a:gd name="connsiteX6" fmla="*/ 0 w 119160"/>
                <a:gd name="connsiteY6" fmla="*/ 0 h 167375"/>
                <a:gd name="connsiteX7" fmla="*/ 60203 w 119160"/>
                <a:gd name="connsiteY7" fmla="*/ 0 h 167375"/>
                <a:gd name="connsiteX8" fmla="*/ 80368 w 119160"/>
                <a:gd name="connsiteY8" fmla="*/ 3240 h 167375"/>
                <a:gd name="connsiteX9" fmla="*/ 96565 w 119160"/>
                <a:gd name="connsiteY9" fmla="*/ 12647 h 167375"/>
                <a:gd name="connsiteX10" fmla="*/ 107330 w 119160"/>
                <a:gd name="connsiteY10" fmla="*/ 27688 h 167375"/>
                <a:gd name="connsiteX11" fmla="*/ 111201 w 119160"/>
                <a:gd name="connsiteY11" fmla="*/ 47638 h 167375"/>
                <a:gd name="connsiteX12" fmla="*/ 107016 w 119160"/>
                <a:gd name="connsiteY12" fmla="*/ 65811 h 167375"/>
                <a:gd name="connsiteX13" fmla="*/ 95936 w 119160"/>
                <a:gd name="connsiteY13" fmla="*/ 80647 h 167375"/>
                <a:gd name="connsiteX14" fmla="*/ 105649 w 119160"/>
                <a:gd name="connsiteY14" fmla="*/ 87539 h 167375"/>
                <a:gd name="connsiteX15" fmla="*/ 112967 w 119160"/>
                <a:gd name="connsiteY15" fmla="*/ 96837 h 167375"/>
                <a:gd name="connsiteX16" fmla="*/ 117576 w 119160"/>
                <a:gd name="connsiteY16" fmla="*/ 107694 h 167375"/>
                <a:gd name="connsiteX17" fmla="*/ 119136 w 119160"/>
                <a:gd name="connsiteY17" fmla="*/ 119290 h 167375"/>
                <a:gd name="connsiteX18" fmla="*/ 79231 w 119160"/>
                <a:gd name="connsiteY18" fmla="*/ 48279 h 167375"/>
                <a:gd name="connsiteX19" fmla="*/ 76932 w 119160"/>
                <a:gd name="connsiteY19" fmla="*/ 37833 h 167375"/>
                <a:gd name="connsiteX20" fmla="*/ 70763 w 119160"/>
                <a:gd name="connsiteY20" fmla="*/ 30518 h 167375"/>
                <a:gd name="connsiteX21" fmla="*/ 61885 w 119160"/>
                <a:gd name="connsiteY21" fmla="*/ 26129 h 167375"/>
                <a:gd name="connsiteX22" fmla="*/ 51433 w 119160"/>
                <a:gd name="connsiteY22" fmla="*/ 24666 h 167375"/>
                <a:gd name="connsiteX23" fmla="*/ 32406 w 119160"/>
                <a:gd name="connsiteY23" fmla="*/ 24666 h 167375"/>
                <a:gd name="connsiteX24" fmla="*/ 32406 w 119160"/>
                <a:gd name="connsiteY24" fmla="*/ 70635 h 167375"/>
                <a:gd name="connsiteX25" fmla="*/ 41817 w 119160"/>
                <a:gd name="connsiteY25" fmla="*/ 70841 h 167375"/>
                <a:gd name="connsiteX26" fmla="*/ 51433 w 119160"/>
                <a:gd name="connsiteY26" fmla="*/ 70841 h 167375"/>
                <a:gd name="connsiteX27" fmla="*/ 61885 w 119160"/>
                <a:gd name="connsiteY27" fmla="*/ 69584 h 167375"/>
                <a:gd name="connsiteX28" fmla="*/ 70763 w 119160"/>
                <a:gd name="connsiteY28" fmla="*/ 65618 h 167375"/>
                <a:gd name="connsiteX29" fmla="*/ 76932 w 119160"/>
                <a:gd name="connsiteY29" fmla="*/ 58617 h 167375"/>
                <a:gd name="connsiteX30" fmla="*/ 79231 w 119160"/>
                <a:gd name="connsiteY30" fmla="*/ 48279 h 167375"/>
                <a:gd name="connsiteX31" fmla="*/ 85496 w 119160"/>
                <a:gd name="connsiteY31" fmla="*/ 117440 h 167375"/>
                <a:gd name="connsiteX32" fmla="*/ 83513 w 119160"/>
                <a:gd name="connsiteY32" fmla="*/ 107827 h 167375"/>
                <a:gd name="connsiteX33" fmla="*/ 78081 w 119160"/>
                <a:gd name="connsiteY33" fmla="*/ 100416 h 167375"/>
                <a:gd name="connsiteX34" fmla="*/ 70134 w 119160"/>
                <a:gd name="connsiteY34" fmla="*/ 95712 h 167375"/>
                <a:gd name="connsiteX35" fmla="*/ 60409 w 119160"/>
                <a:gd name="connsiteY35" fmla="*/ 94044 h 167375"/>
                <a:gd name="connsiteX36" fmla="*/ 46401 w 119160"/>
                <a:gd name="connsiteY36" fmla="*/ 93947 h 167375"/>
                <a:gd name="connsiteX37" fmla="*/ 32394 w 119160"/>
                <a:gd name="connsiteY37" fmla="*/ 94044 h 167375"/>
                <a:gd name="connsiteX38" fmla="*/ 32394 w 119160"/>
                <a:gd name="connsiteY38" fmla="*/ 140231 h 167375"/>
                <a:gd name="connsiteX39" fmla="*/ 56635 w 119160"/>
                <a:gd name="connsiteY39" fmla="*/ 140231 h 167375"/>
                <a:gd name="connsiteX40" fmla="*/ 67086 w 119160"/>
                <a:gd name="connsiteY40" fmla="*/ 138974 h 167375"/>
                <a:gd name="connsiteX41" fmla="*/ 76388 w 119160"/>
                <a:gd name="connsiteY41" fmla="*/ 134899 h 167375"/>
                <a:gd name="connsiteX42" fmla="*/ 82968 w 119160"/>
                <a:gd name="connsiteY42" fmla="*/ 127790 h 167375"/>
                <a:gd name="connsiteX43" fmla="*/ 85472 w 119160"/>
                <a:gd name="connsiteY43" fmla="*/ 117452 h 16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19160" h="167375">
                  <a:moveTo>
                    <a:pt x="119160" y="119326"/>
                  </a:moveTo>
                  <a:cubicBezTo>
                    <a:pt x="119160" y="126290"/>
                    <a:pt x="117733" y="132735"/>
                    <a:pt x="114878" y="138647"/>
                  </a:cubicBezTo>
                  <a:cubicBezTo>
                    <a:pt x="112024" y="144572"/>
                    <a:pt x="108213" y="149662"/>
                    <a:pt x="103484" y="153894"/>
                  </a:cubicBezTo>
                  <a:cubicBezTo>
                    <a:pt x="98742" y="158150"/>
                    <a:pt x="93274" y="161451"/>
                    <a:pt x="87069" y="163821"/>
                  </a:cubicBezTo>
                  <a:cubicBezTo>
                    <a:pt x="80864" y="166190"/>
                    <a:pt x="74344" y="167375"/>
                    <a:pt x="67521" y="167375"/>
                  </a:cubicBezTo>
                  <a:lnTo>
                    <a:pt x="0" y="167170"/>
                  </a:lnTo>
                  <a:lnTo>
                    <a:pt x="0" y="0"/>
                  </a:lnTo>
                  <a:lnTo>
                    <a:pt x="60203" y="0"/>
                  </a:lnTo>
                  <a:cubicBezTo>
                    <a:pt x="67449" y="0"/>
                    <a:pt x="74174" y="1088"/>
                    <a:pt x="80368" y="3240"/>
                  </a:cubicBezTo>
                  <a:cubicBezTo>
                    <a:pt x="86573" y="5405"/>
                    <a:pt x="91968" y="8536"/>
                    <a:pt x="96565" y="12647"/>
                  </a:cubicBezTo>
                  <a:cubicBezTo>
                    <a:pt x="101173" y="16758"/>
                    <a:pt x="104754" y="21776"/>
                    <a:pt x="107330" y="27688"/>
                  </a:cubicBezTo>
                  <a:cubicBezTo>
                    <a:pt x="109907" y="33613"/>
                    <a:pt x="111201" y="40263"/>
                    <a:pt x="111201" y="47638"/>
                  </a:cubicBezTo>
                  <a:cubicBezTo>
                    <a:pt x="111201" y="53902"/>
                    <a:pt x="109798" y="59959"/>
                    <a:pt x="107016" y="65811"/>
                  </a:cubicBezTo>
                  <a:cubicBezTo>
                    <a:pt x="104222" y="71663"/>
                    <a:pt x="100532" y="76608"/>
                    <a:pt x="95936" y="80647"/>
                  </a:cubicBezTo>
                  <a:cubicBezTo>
                    <a:pt x="99552" y="82448"/>
                    <a:pt x="102794" y="84758"/>
                    <a:pt x="105649" y="87539"/>
                  </a:cubicBezTo>
                  <a:cubicBezTo>
                    <a:pt x="108504" y="90332"/>
                    <a:pt x="110947" y="93427"/>
                    <a:pt x="112967" y="96837"/>
                  </a:cubicBezTo>
                  <a:cubicBezTo>
                    <a:pt x="114987" y="100246"/>
                    <a:pt x="116523" y="103874"/>
                    <a:pt x="117576" y="107694"/>
                  </a:cubicBezTo>
                  <a:cubicBezTo>
                    <a:pt x="118616" y="111527"/>
                    <a:pt x="119136" y="115396"/>
                    <a:pt x="119136" y="119290"/>
                  </a:cubicBezTo>
                  <a:close/>
                  <a:moveTo>
                    <a:pt x="79231" y="48279"/>
                  </a:moveTo>
                  <a:cubicBezTo>
                    <a:pt x="79231" y="44241"/>
                    <a:pt x="78456" y="40759"/>
                    <a:pt x="76932" y="37833"/>
                  </a:cubicBezTo>
                  <a:cubicBezTo>
                    <a:pt x="75396" y="34907"/>
                    <a:pt x="73340" y="32464"/>
                    <a:pt x="70763" y="30518"/>
                  </a:cubicBezTo>
                  <a:cubicBezTo>
                    <a:pt x="68187" y="28571"/>
                    <a:pt x="65223" y="27108"/>
                    <a:pt x="61885" y="26129"/>
                  </a:cubicBezTo>
                  <a:cubicBezTo>
                    <a:pt x="58534" y="25149"/>
                    <a:pt x="55050" y="24666"/>
                    <a:pt x="51433" y="24666"/>
                  </a:cubicBezTo>
                  <a:lnTo>
                    <a:pt x="32406" y="24666"/>
                  </a:lnTo>
                  <a:lnTo>
                    <a:pt x="32406" y="70635"/>
                  </a:lnTo>
                  <a:cubicBezTo>
                    <a:pt x="35890" y="70781"/>
                    <a:pt x="39023" y="70841"/>
                    <a:pt x="41817" y="70841"/>
                  </a:cubicBezTo>
                  <a:lnTo>
                    <a:pt x="51433" y="70841"/>
                  </a:lnTo>
                  <a:cubicBezTo>
                    <a:pt x="55050" y="70841"/>
                    <a:pt x="58546" y="70430"/>
                    <a:pt x="61885" y="69584"/>
                  </a:cubicBezTo>
                  <a:cubicBezTo>
                    <a:pt x="65223" y="68749"/>
                    <a:pt x="68187" y="67431"/>
                    <a:pt x="70763" y="65618"/>
                  </a:cubicBezTo>
                  <a:cubicBezTo>
                    <a:pt x="73340" y="63816"/>
                    <a:pt x="75396" y="61470"/>
                    <a:pt x="76932" y="58617"/>
                  </a:cubicBezTo>
                  <a:cubicBezTo>
                    <a:pt x="78469" y="55764"/>
                    <a:pt x="79231" y="52318"/>
                    <a:pt x="79231" y="48279"/>
                  </a:cubicBezTo>
                  <a:close/>
                  <a:moveTo>
                    <a:pt x="85496" y="117440"/>
                  </a:moveTo>
                  <a:cubicBezTo>
                    <a:pt x="85496" y="113957"/>
                    <a:pt x="84831" y="110753"/>
                    <a:pt x="83513" y="107827"/>
                  </a:cubicBezTo>
                  <a:cubicBezTo>
                    <a:pt x="82182" y="104901"/>
                    <a:pt x="80368" y="102435"/>
                    <a:pt x="78081" y="100416"/>
                  </a:cubicBezTo>
                  <a:cubicBezTo>
                    <a:pt x="75783" y="98396"/>
                    <a:pt x="73134" y="96837"/>
                    <a:pt x="70134" y="95712"/>
                  </a:cubicBezTo>
                  <a:cubicBezTo>
                    <a:pt x="67134" y="94600"/>
                    <a:pt x="63893" y="94044"/>
                    <a:pt x="60409" y="94044"/>
                  </a:cubicBezTo>
                  <a:cubicBezTo>
                    <a:pt x="55667" y="93911"/>
                    <a:pt x="50998" y="93874"/>
                    <a:pt x="46401" y="93947"/>
                  </a:cubicBezTo>
                  <a:cubicBezTo>
                    <a:pt x="41793" y="94019"/>
                    <a:pt x="37136" y="94044"/>
                    <a:pt x="32394" y="94044"/>
                  </a:cubicBezTo>
                  <a:lnTo>
                    <a:pt x="32394" y="140231"/>
                  </a:lnTo>
                  <a:lnTo>
                    <a:pt x="56635" y="140231"/>
                  </a:lnTo>
                  <a:cubicBezTo>
                    <a:pt x="60118" y="140231"/>
                    <a:pt x="63602" y="139808"/>
                    <a:pt x="67086" y="138974"/>
                  </a:cubicBezTo>
                  <a:cubicBezTo>
                    <a:pt x="70570" y="138139"/>
                    <a:pt x="73666" y="136785"/>
                    <a:pt x="76388" y="134899"/>
                  </a:cubicBezTo>
                  <a:cubicBezTo>
                    <a:pt x="79110" y="133025"/>
                    <a:pt x="81299" y="130655"/>
                    <a:pt x="82968" y="127790"/>
                  </a:cubicBezTo>
                  <a:cubicBezTo>
                    <a:pt x="84638" y="124936"/>
                    <a:pt x="85472" y="121490"/>
                    <a:pt x="85472" y="117452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3" name="Szabadkézi sokszög 12">
              <a:extLst>
                <a:ext uri="{FF2B5EF4-FFF2-40B4-BE49-F238E27FC236}">
                  <a16:creationId xmlns:a16="http://schemas.microsoft.com/office/drawing/2014/main" id="{13333277-A09F-733B-55FD-9CF3C4968516}"/>
                </a:ext>
              </a:extLst>
            </p:cNvPr>
            <p:cNvSpPr/>
            <p:nvPr/>
          </p:nvSpPr>
          <p:spPr>
            <a:xfrm>
              <a:off x="7636784" y="4257330"/>
              <a:ext cx="177258" cy="173432"/>
            </a:xfrm>
            <a:custGeom>
              <a:avLst/>
              <a:gdLst>
                <a:gd name="connsiteX0" fmla="*/ 177259 w 177258"/>
                <a:gd name="connsiteY0" fmla="*/ 86717 h 173432"/>
                <a:gd name="connsiteX1" fmla="*/ 170267 w 177258"/>
                <a:gd name="connsiteY1" fmla="*/ 120559 h 173432"/>
                <a:gd name="connsiteX2" fmla="*/ 151167 w 177258"/>
                <a:gd name="connsiteY2" fmla="*/ 148151 h 173432"/>
                <a:gd name="connsiteX3" fmla="*/ 122983 w 177258"/>
                <a:gd name="connsiteY3" fmla="*/ 166638 h 173432"/>
                <a:gd name="connsiteX4" fmla="*/ 88738 w 177258"/>
                <a:gd name="connsiteY4" fmla="*/ 173433 h 173432"/>
                <a:gd name="connsiteX5" fmla="*/ 54385 w 177258"/>
                <a:gd name="connsiteY5" fmla="*/ 166638 h 173432"/>
                <a:gd name="connsiteX6" fmla="*/ 26092 w 177258"/>
                <a:gd name="connsiteY6" fmla="*/ 148151 h 173432"/>
                <a:gd name="connsiteX7" fmla="*/ 6992 w 177258"/>
                <a:gd name="connsiteY7" fmla="*/ 120668 h 173432"/>
                <a:gd name="connsiteX8" fmla="*/ 0 w 177258"/>
                <a:gd name="connsiteY8" fmla="*/ 86717 h 173432"/>
                <a:gd name="connsiteX9" fmla="*/ 6992 w 177258"/>
                <a:gd name="connsiteY9" fmla="*/ 52656 h 173432"/>
                <a:gd name="connsiteX10" fmla="*/ 26092 w 177258"/>
                <a:gd name="connsiteY10" fmla="*/ 25077 h 173432"/>
                <a:gd name="connsiteX11" fmla="*/ 54385 w 177258"/>
                <a:gd name="connsiteY11" fmla="*/ 6686 h 173432"/>
                <a:gd name="connsiteX12" fmla="*/ 88738 w 177258"/>
                <a:gd name="connsiteY12" fmla="*/ 0 h 173432"/>
                <a:gd name="connsiteX13" fmla="*/ 122983 w 177258"/>
                <a:gd name="connsiteY13" fmla="*/ 6686 h 173432"/>
                <a:gd name="connsiteX14" fmla="*/ 151167 w 177258"/>
                <a:gd name="connsiteY14" fmla="*/ 25186 h 173432"/>
                <a:gd name="connsiteX15" fmla="*/ 170267 w 177258"/>
                <a:gd name="connsiteY15" fmla="*/ 52765 h 173432"/>
                <a:gd name="connsiteX16" fmla="*/ 177259 w 177258"/>
                <a:gd name="connsiteY16" fmla="*/ 86717 h 173432"/>
                <a:gd name="connsiteX17" fmla="*/ 144853 w 177258"/>
                <a:gd name="connsiteY17" fmla="*/ 86717 h 173432"/>
                <a:gd name="connsiteX18" fmla="*/ 140450 w 177258"/>
                <a:gd name="connsiteY18" fmla="*/ 65086 h 173432"/>
                <a:gd name="connsiteX19" fmla="*/ 128402 w 177258"/>
                <a:gd name="connsiteY19" fmla="*/ 47324 h 173432"/>
                <a:gd name="connsiteX20" fmla="*/ 110499 w 177258"/>
                <a:gd name="connsiteY20" fmla="*/ 35197 h 173432"/>
                <a:gd name="connsiteX21" fmla="*/ 88726 w 177258"/>
                <a:gd name="connsiteY21" fmla="*/ 30699 h 173432"/>
                <a:gd name="connsiteX22" fmla="*/ 66735 w 177258"/>
                <a:gd name="connsiteY22" fmla="*/ 35197 h 173432"/>
                <a:gd name="connsiteX23" fmla="*/ 48833 w 177258"/>
                <a:gd name="connsiteY23" fmla="*/ 47324 h 173432"/>
                <a:gd name="connsiteX24" fmla="*/ 36785 w 177258"/>
                <a:gd name="connsiteY24" fmla="*/ 65086 h 173432"/>
                <a:gd name="connsiteX25" fmla="*/ 32382 w 177258"/>
                <a:gd name="connsiteY25" fmla="*/ 86717 h 173432"/>
                <a:gd name="connsiteX26" fmla="*/ 36785 w 177258"/>
                <a:gd name="connsiteY26" fmla="*/ 108238 h 173432"/>
                <a:gd name="connsiteX27" fmla="*/ 48833 w 177258"/>
                <a:gd name="connsiteY27" fmla="*/ 126109 h 173432"/>
                <a:gd name="connsiteX28" fmla="*/ 66735 w 177258"/>
                <a:gd name="connsiteY28" fmla="*/ 138224 h 173432"/>
                <a:gd name="connsiteX29" fmla="*/ 88726 w 177258"/>
                <a:gd name="connsiteY29" fmla="*/ 142722 h 173432"/>
                <a:gd name="connsiteX30" fmla="*/ 110499 w 177258"/>
                <a:gd name="connsiteY30" fmla="*/ 138224 h 173432"/>
                <a:gd name="connsiteX31" fmla="*/ 128402 w 177258"/>
                <a:gd name="connsiteY31" fmla="*/ 126109 h 173432"/>
                <a:gd name="connsiteX32" fmla="*/ 140450 w 177258"/>
                <a:gd name="connsiteY32" fmla="*/ 108238 h 173432"/>
                <a:gd name="connsiteX33" fmla="*/ 144853 w 177258"/>
                <a:gd name="connsiteY33" fmla="*/ 86717 h 17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77258" h="173432">
                  <a:moveTo>
                    <a:pt x="177259" y="86717"/>
                  </a:moveTo>
                  <a:cubicBezTo>
                    <a:pt x="177259" y="98699"/>
                    <a:pt x="174924" y="109980"/>
                    <a:pt x="170267" y="120559"/>
                  </a:cubicBezTo>
                  <a:cubicBezTo>
                    <a:pt x="165598" y="131151"/>
                    <a:pt x="159235" y="140340"/>
                    <a:pt x="151167" y="148151"/>
                  </a:cubicBezTo>
                  <a:cubicBezTo>
                    <a:pt x="143087" y="155949"/>
                    <a:pt x="133700" y="162116"/>
                    <a:pt x="122983" y="166638"/>
                  </a:cubicBezTo>
                  <a:cubicBezTo>
                    <a:pt x="112266" y="171172"/>
                    <a:pt x="100847" y="173433"/>
                    <a:pt x="88738" y="173433"/>
                  </a:cubicBezTo>
                  <a:cubicBezTo>
                    <a:pt x="76630" y="173433"/>
                    <a:pt x="65175" y="171172"/>
                    <a:pt x="54385" y="166638"/>
                  </a:cubicBezTo>
                  <a:cubicBezTo>
                    <a:pt x="43595" y="162116"/>
                    <a:pt x="34160" y="155949"/>
                    <a:pt x="26092" y="148151"/>
                  </a:cubicBezTo>
                  <a:cubicBezTo>
                    <a:pt x="18011" y="140340"/>
                    <a:pt x="11649" y="131187"/>
                    <a:pt x="6992" y="120668"/>
                  </a:cubicBezTo>
                  <a:cubicBezTo>
                    <a:pt x="2322" y="110149"/>
                    <a:pt x="0" y="98832"/>
                    <a:pt x="0" y="86717"/>
                  </a:cubicBezTo>
                  <a:cubicBezTo>
                    <a:pt x="0" y="74601"/>
                    <a:pt x="2322" y="63248"/>
                    <a:pt x="6992" y="52656"/>
                  </a:cubicBezTo>
                  <a:cubicBezTo>
                    <a:pt x="11649" y="42065"/>
                    <a:pt x="18023" y="32875"/>
                    <a:pt x="26092" y="25077"/>
                  </a:cubicBezTo>
                  <a:cubicBezTo>
                    <a:pt x="34160" y="17278"/>
                    <a:pt x="43595" y="11148"/>
                    <a:pt x="54385" y="6686"/>
                  </a:cubicBezTo>
                  <a:cubicBezTo>
                    <a:pt x="65175" y="2237"/>
                    <a:pt x="76630" y="0"/>
                    <a:pt x="88738" y="0"/>
                  </a:cubicBezTo>
                  <a:cubicBezTo>
                    <a:pt x="100847" y="0"/>
                    <a:pt x="112266" y="2225"/>
                    <a:pt x="122983" y="6686"/>
                  </a:cubicBezTo>
                  <a:cubicBezTo>
                    <a:pt x="133700" y="11148"/>
                    <a:pt x="143099" y="17314"/>
                    <a:pt x="151167" y="25186"/>
                  </a:cubicBezTo>
                  <a:cubicBezTo>
                    <a:pt x="159235" y="33057"/>
                    <a:pt x="165610" y="42246"/>
                    <a:pt x="170267" y="52765"/>
                  </a:cubicBezTo>
                  <a:cubicBezTo>
                    <a:pt x="174924" y="63284"/>
                    <a:pt x="177259" y="74601"/>
                    <a:pt x="177259" y="86717"/>
                  </a:cubicBezTo>
                  <a:close/>
                  <a:moveTo>
                    <a:pt x="144853" y="86717"/>
                  </a:moveTo>
                  <a:cubicBezTo>
                    <a:pt x="144853" y="79063"/>
                    <a:pt x="143389" y="71845"/>
                    <a:pt x="140450" y="65086"/>
                  </a:cubicBezTo>
                  <a:cubicBezTo>
                    <a:pt x="137510" y="58327"/>
                    <a:pt x="133494" y="52414"/>
                    <a:pt x="128402" y="47324"/>
                  </a:cubicBezTo>
                  <a:cubicBezTo>
                    <a:pt x="123309" y="42234"/>
                    <a:pt x="117334" y="38195"/>
                    <a:pt x="110499" y="35197"/>
                  </a:cubicBezTo>
                  <a:cubicBezTo>
                    <a:pt x="103653" y="32198"/>
                    <a:pt x="96407" y="30699"/>
                    <a:pt x="88726" y="30699"/>
                  </a:cubicBezTo>
                  <a:cubicBezTo>
                    <a:pt x="81045" y="30699"/>
                    <a:pt x="73570" y="32198"/>
                    <a:pt x="66735" y="35197"/>
                  </a:cubicBezTo>
                  <a:cubicBezTo>
                    <a:pt x="59889" y="38195"/>
                    <a:pt x="53925" y="42234"/>
                    <a:pt x="48833" y="47324"/>
                  </a:cubicBezTo>
                  <a:cubicBezTo>
                    <a:pt x="43740" y="52402"/>
                    <a:pt x="39724" y="58327"/>
                    <a:pt x="36785" y="65086"/>
                  </a:cubicBezTo>
                  <a:cubicBezTo>
                    <a:pt x="33857" y="71845"/>
                    <a:pt x="32382" y="79051"/>
                    <a:pt x="32382" y="86717"/>
                  </a:cubicBezTo>
                  <a:cubicBezTo>
                    <a:pt x="32382" y="94382"/>
                    <a:pt x="33845" y="101419"/>
                    <a:pt x="36785" y="108238"/>
                  </a:cubicBezTo>
                  <a:cubicBezTo>
                    <a:pt x="39724" y="115058"/>
                    <a:pt x="43740" y="121019"/>
                    <a:pt x="48833" y="126109"/>
                  </a:cubicBezTo>
                  <a:cubicBezTo>
                    <a:pt x="53925" y="131187"/>
                    <a:pt x="59901" y="135238"/>
                    <a:pt x="66735" y="138224"/>
                  </a:cubicBezTo>
                  <a:cubicBezTo>
                    <a:pt x="73570" y="141223"/>
                    <a:pt x="80900" y="142722"/>
                    <a:pt x="88726" y="142722"/>
                  </a:cubicBezTo>
                  <a:cubicBezTo>
                    <a:pt x="96552" y="142722"/>
                    <a:pt x="103665" y="141223"/>
                    <a:pt x="110499" y="138224"/>
                  </a:cubicBezTo>
                  <a:cubicBezTo>
                    <a:pt x="117346" y="135226"/>
                    <a:pt x="123309" y="131187"/>
                    <a:pt x="128402" y="126109"/>
                  </a:cubicBezTo>
                  <a:cubicBezTo>
                    <a:pt x="133494" y="121019"/>
                    <a:pt x="137510" y="115070"/>
                    <a:pt x="140450" y="108238"/>
                  </a:cubicBezTo>
                  <a:cubicBezTo>
                    <a:pt x="143377" y="101419"/>
                    <a:pt x="144853" y="94237"/>
                    <a:pt x="144853" y="86717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4" name="Szabadkézi sokszög 13">
              <a:extLst>
                <a:ext uri="{FF2B5EF4-FFF2-40B4-BE49-F238E27FC236}">
                  <a16:creationId xmlns:a16="http://schemas.microsoft.com/office/drawing/2014/main" id="{575B4BB4-DEB7-4C89-1508-68326EA4625C}"/>
                </a:ext>
              </a:extLst>
            </p:cNvPr>
            <p:cNvSpPr/>
            <p:nvPr/>
          </p:nvSpPr>
          <p:spPr>
            <a:xfrm>
              <a:off x="7872794" y="4260473"/>
              <a:ext cx="125643" cy="167157"/>
            </a:xfrm>
            <a:custGeom>
              <a:avLst/>
              <a:gdLst>
                <a:gd name="connsiteX0" fmla="*/ 125632 w 125643"/>
                <a:gd name="connsiteY0" fmla="*/ 167158 h 167157"/>
                <a:gd name="connsiteX1" fmla="*/ 89948 w 125643"/>
                <a:gd name="connsiteY1" fmla="*/ 167158 h 167157"/>
                <a:gd name="connsiteX2" fmla="*/ 78057 w 125643"/>
                <a:gd name="connsiteY2" fmla="*/ 129120 h 167157"/>
                <a:gd name="connsiteX3" fmla="*/ 73376 w 125643"/>
                <a:gd name="connsiteY3" fmla="*/ 117633 h 167157"/>
                <a:gd name="connsiteX4" fmla="*/ 66590 w 125643"/>
                <a:gd name="connsiteY4" fmla="*/ 108650 h 167157"/>
                <a:gd name="connsiteX5" fmla="*/ 57107 w 125643"/>
                <a:gd name="connsiteY5" fmla="*/ 102797 h 167157"/>
                <a:gd name="connsiteX6" fmla="*/ 44079 w 125643"/>
                <a:gd name="connsiteY6" fmla="*/ 100706 h 167157"/>
                <a:gd name="connsiteX7" fmla="*/ 31983 w 125643"/>
                <a:gd name="connsiteY7" fmla="*/ 100706 h 167157"/>
                <a:gd name="connsiteX8" fmla="*/ 31983 w 125643"/>
                <a:gd name="connsiteY8" fmla="*/ 167158 h 167157"/>
                <a:gd name="connsiteX9" fmla="*/ 0 w 125643"/>
                <a:gd name="connsiteY9" fmla="*/ 167158 h 167157"/>
                <a:gd name="connsiteX10" fmla="*/ 0 w 125643"/>
                <a:gd name="connsiteY10" fmla="*/ 206 h 167157"/>
                <a:gd name="connsiteX11" fmla="*/ 65937 w 125643"/>
                <a:gd name="connsiteY11" fmla="*/ 0 h 167157"/>
                <a:gd name="connsiteX12" fmla="*/ 85763 w 125643"/>
                <a:gd name="connsiteY12" fmla="*/ 3664 h 167157"/>
                <a:gd name="connsiteX13" fmla="*/ 101621 w 125643"/>
                <a:gd name="connsiteY13" fmla="*/ 13796 h 167157"/>
                <a:gd name="connsiteX14" fmla="*/ 112048 w 125643"/>
                <a:gd name="connsiteY14" fmla="*/ 29042 h 167157"/>
                <a:gd name="connsiteX15" fmla="*/ 115810 w 125643"/>
                <a:gd name="connsiteY15" fmla="*/ 48062 h 167157"/>
                <a:gd name="connsiteX16" fmla="*/ 113524 w 125643"/>
                <a:gd name="connsiteY16" fmla="*/ 62269 h 167157"/>
                <a:gd name="connsiteX17" fmla="*/ 107088 w 125643"/>
                <a:gd name="connsiteY17" fmla="*/ 75012 h 167157"/>
                <a:gd name="connsiteX18" fmla="*/ 97218 w 125643"/>
                <a:gd name="connsiteY18" fmla="*/ 85350 h 167157"/>
                <a:gd name="connsiteX19" fmla="*/ 84662 w 125643"/>
                <a:gd name="connsiteY19" fmla="*/ 92145 h 167157"/>
                <a:gd name="connsiteX20" fmla="*/ 97532 w 125643"/>
                <a:gd name="connsiteY20" fmla="*/ 100609 h 167157"/>
                <a:gd name="connsiteX21" fmla="*/ 105431 w 125643"/>
                <a:gd name="connsiteY21" fmla="*/ 113873 h 167157"/>
                <a:gd name="connsiteX22" fmla="*/ 108129 w 125643"/>
                <a:gd name="connsiteY22" fmla="*/ 120982 h 167157"/>
                <a:gd name="connsiteX23" fmla="*/ 110729 w 125643"/>
                <a:gd name="connsiteY23" fmla="*/ 128394 h 167157"/>
                <a:gd name="connsiteX24" fmla="*/ 113645 w 125643"/>
                <a:gd name="connsiteY24" fmla="*/ 136761 h 167157"/>
                <a:gd name="connsiteX25" fmla="*/ 117068 w 125643"/>
                <a:gd name="connsiteY25" fmla="*/ 146676 h 167157"/>
                <a:gd name="connsiteX26" fmla="*/ 121350 w 125643"/>
                <a:gd name="connsiteY26" fmla="*/ 158488 h 167157"/>
                <a:gd name="connsiteX27" fmla="*/ 125644 w 125643"/>
                <a:gd name="connsiteY27" fmla="*/ 167158 h 167157"/>
                <a:gd name="connsiteX28" fmla="*/ 83404 w 125643"/>
                <a:gd name="connsiteY28" fmla="*/ 50347 h 167157"/>
                <a:gd name="connsiteX29" fmla="*/ 81214 w 125643"/>
                <a:gd name="connsiteY29" fmla="*/ 39695 h 167157"/>
                <a:gd name="connsiteX30" fmla="*/ 75263 w 125643"/>
                <a:gd name="connsiteY30" fmla="*/ 31340 h 167157"/>
                <a:gd name="connsiteX31" fmla="*/ 66372 w 125643"/>
                <a:gd name="connsiteY31" fmla="*/ 25802 h 167157"/>
                <a:gd name="connsiteX32" fmla="*/ 55401 w 125643"/>
                <a:gd name="connsiteY32" fmla="*/ 23819 h 167157"/>
                <a:gd name="connsiteX33" fmla="*/ 31983 w 125643"/>
                <a:gd name="connsiteY33" fmla="*/ 23819 h 167157"/>
                <a:gd name="connsiteX34" fmla="*/ 31983 w 125643"/>
                <a:gd name="connsiteY34" fmla="*/ 75859 h 167157"/>
                <a:gd name="connsiteX35" fmla="*/ 55401 w 125643"/>
                <a:gd name="connsiteY35" fmla="*/ 75859 h 167157"/>
                <a:gd name="connsiteX36" fmla="*/ 66372 w 125643"/>
                <a:gd name="connsiteY36" fmla="*/ 74081 h 167157"/>
                <a:gd name="connsiteX37" fmla="*/ 75263 w 125643"/>
                <a:gd name="connsiteY37" fmla="*/ 68967 h 167157"/>
                <a:gd name="connsiteX38" fmla="*/ 81214 w 125643"/>
                <a:gd name="connsiteY38" fmla="*/ 60914 h 167157"/>
                <a:gd name="connsiteX39" fmla="*/ 83404 w 125643"/>
                <a:gd name="connsiteY39" fmla="*/ 50359 h 167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5643" h="167157">
                  <a:moveTo>
                    <a:pt x="125632" y="167158"/>
                  </a:moveTo>
                  <a:lnTo>
                    <a:pt x="89948" y="167158"/>
                  </a:lnTo>
                  <a:lnTo>
                    <a:pt x="78057" y="129120"/>
                  </a:lnTo>
                  <a:cubicBezTo>
                    <a:pt x="76811" y="124936"/>
                    <a:pt x="75239" y="121115"/>
                    <a:pt x="73376" y="117633"/>
                  </a:cubicBezTo>
                  <a:cubicBezTo>
                    <a:pt x="71501" y="114151"/>
                    <a:pt x="69239" y="111152"/>
                    <a:pt x="66590" y="108650"/>
                  </a:cubicBezTo>
                  <a:cubicBezTo>
                    <a:pt x="63941" y="106147"/>
                    <a:pt x="60784" y="104188"/>
                    <a:pt x="57107" y="102797"/>
                  </a:cubicBezTo>
                  <a:cubicBezTo>
                    <a:pt x="53429" y="101407"/>
                    <a:pt x="49075" y="100706"/>
                    <a:pt x="44079" y="100706"/>
                  </a:cubicBezTo>
                  <a:lnTo>
                    <a:pt x="31983" y="100706"/>
                  </a:lnTo>
                  <a:lnTo>
                    <a:pt x="31983" y="167158"/>
                  </a:lnTo>
                  <a:lnTo>
                    <a:pt x="0" y="167158"/>
                  </a:lnTo>
                  <a:lnTo>
                    <a:pt x="0" y="206"/>
                  </a:lnTo>
                  <a:lnTo>
                    <a:pt x="65937" y="0"/>
                  </a:lnTo>
                  <a:cubicBezTo>
                    <a:pt x="73037" y="0"/>
                    <a:pt x="79642" y="1221"/>
                    <a:pt x="85763" y="3664"/>
                  </a:cubicBezTo>
                  <a:cubicBezTo>
                    <a:pt x="91883" y="6094"/>
                    <a:pt x="97169" y="9479"/>
                    <a:pt x="101621" y="13796"/>
                  </a:cubicBezTo>
                  <a:cubicBezTo>
                    <a:pt x="106072" y="18112"/>
                    <a:pt x="109556" y="23203"/>
                    <a:pt x="112048" y="29042"/>
                  </a:cubicBezTo>
                  <a:cubicBezTo>
                    <a:pt x="114552" y="34895"/>
                    <a:pt x="115810" y="41242"/>
                    <a:pt x="115810" y="48062"/>
                  </a:cubicBezTo>
                  <a:cubicBezTo>
                    <a:pt x="115810" y="52934"/>
                    <a:pt x="115048" y="57674"/>
                    <a:pt x="113524" y="62269"/>
                  </a:cubicBezTo>
                  <a:cubicBezTo>
                    <a:pt x="111999" y="66863"/>
                    <a:pt x="109858" y="71119"/>
                    <a:pt x="107088" y="75012"/>
                  </a:cubicBezTo>
                  <a:cubicBezTo>
                    <a:pt x="104318" y="78918"/>
                    <a:pt x="101028" y="82364"/>
                    <a:pt x="97218" y="85350"/>
                  </a:cubicBezTo>
                  <a:cubicBezTo>
                    <a:pt x="93407" y="88349"/>
                    <a:pt x="89222" y="90610"/>
                    <a:pt x="84662" y="92145"/>
                  </a:cubicBezTo>
                  <a:cubicBezTo>
                    <a:pt x="89924" y="94104"/>
                    <a:pt x="94218" y="96921"/>
                    <a:pt x="97532" y="100609"/>
                  </a:cubicBezTo>
                  <a:cubicBezTo>
                    <a:pt x="100859" y="104297"/>
                    <a:pt x="103484" y="108722"/>
                    <a:pt x="105431" y="113873"/>
                  </a:cubicBezTo>
                  <a:cubicBezTo>
                    <a:pt x="106399" y="116243"/>
                    <a:pt x="107294" y="118612"/>
                    <a:pt x="108129" y="120982"/>
                  </a:cubicBezTo>
                  <a:cubicBezTo>
                    <a:pt x="108951" y="123352"/>
                    <a:pt x="109822" y="125819"/>
                    <a:pt x="110729" y="128394"/>
                  </a:cubicBezTo>
                  <a:cubicBezTo>
                    <a:pt x="111624" y="130981"/>
                    <a:pt x="112604" y="133762"/>
                    <a:pt x="113645" y="136761"/>
                  </a:cubicBezTo>
                  <a:cubicBezTo>
                    <a:pt x="114685" y="139760"/>
                    <a:pt x="115822" y="143060"/>
                    <a:pt x="117068" y="146676"/>
                  </a:cubicBezTo>
                  <a:cubicBezTo>
                    <a:pt x="118604" y="151282"/>
                    <a:pt x="120031" y="155212"/>
                    <a:pt x="121350" y="158488"/>
                  </a:cubicBezTo>
                  <a:cubicBezTo>
                    <a:pt x="122680" y="161765"/>
                    <a:pt x="124096" y="164655"/>
                    <a:pt x="125644" y="167158"/>
                  </a:cubicBezTo>
                  <a:close/>
                  <a:moveTo>
                    <a:pt x="83404" y="50347"/>
                  </a:moveTo>
                  <a:cubicBezTo>
                    <a:pt x="83404" y="46454"/>
                    <a:pt x="82678" y="42899"/>
                    <a:pt x="81214" y="39695"/>
                  </a:cubicBezTo>
                  <a:cubicBezTo>
                    <a:pt x="79751" y="36503"/>
                    <a:pt x="77767" y="33710"/>
                    <a:pt x="75263" y="31340"/>
                  </a:cubicBezTo>
                  <a:cubicBezTo>
                    <a:pt x="72747" y="28970"/>
                    <a:pt x="69783" y="27132"/>
                    <a:pt x="66372" y="25802"/>
                  </a:cubicBezTo>
                  <a:cubicBezTo>
                    <a:pt x="62961" y="24484"/>
                    <a:pt x="59296" y="23819"/>
                    <a:pt x="55401" y="23819"/>
                  </a:cubicBezTo>
                  <a:lnTo>
                    <a:pt x="31983" y="23819"/>
                  </a:lnTo>
                  <a:lnTo>
                    <a:pt x="31983" y="75859"/>
                  </a:lnTo>
                  <a:lnTo>
                    <a:pt x="55401" y="75859"/>
                  </a:lnTo>
                  <a:cubicBezTo>
                    <a:pt x="59296" y="75859"/>
                    <a:pt x="62961" y="75266"/>
                    <a:pt x="66372" y="74081"/>
                  </a:cubicBezTo>
                  <a:cubicBezTo>
                    <a:pt x="69783" y="72896"/>
                    <a:pt x="72747" y="71192"/>
                    <a:pt x="75263" y="68967"/>
                  </a:cubicBezTo>
                  <a:cubicBezTo>
                    <a:pt x="77767" y="66742"/>
                    <a:pt x="79763" y="64046"/>
                    <a:pt x="81214" y="60914"/>
                  </a:cubicBezTo>
                  <a:cubicBezTo>
                    <a:pt x="82666" y="57783"/>
                    <a:pt x="83404" y="54264"/>
                    <a:pt x="83404" y="50359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5" name="Szabadkézi sokszög 14">
              <a:extLst>
                <a:ext uri="{FF2B5EF4-FFF2-40B4-BE49-F238E27FC236}">
                  <a16:creationId xmlns:a16="http://schemas.microsoft.com/office/drawing/2014/main" id="{2EB8C64C-0C2E-C60A-B680-5367ADCF35F2}"/>
                </a:ext>
              </a:extLst>
            </p:cNvPr>
            <p:cNvSpPr/>
            <p:nvPr/>
          </p:nvSpPr>
          <p:spPr>
            <a:xfrm>
              <a:off x="8051940" y="4260679"/>
              <a:ext cx="113100" cy="166952"/>
            </a:xfrm>
            <a:custGeom>
              <a:avLst/>
              <a:gdLst>
                <a:gd name="connsiteX0" fmla="*/ 113088 w 113100"/>
                <a:gd name="connsiteY0" fmla="*/ 166952 h 166952"/>
                <a:gd name="connsiteX1" fmla="*/ 0 w 113100"/>
                <a:gd name="connsiteY1" fmla="*/ 166952 h 166952"/>
                <a:gd name="connsiteX2" fmla="*/ 0 w 113100"/>
                <a:gd name="connsiteY2" fmla="*/ 0 h 166952"/>
                <a:gd name="connsiteX3" fmla="*/ 33035 w 113100"/>
                <a:gd name="connsiteY3" fmla="*/ 0 h 166952"/>
                <a:gd name="connsiteX4" fmla="*/ 33035 w 113100"/>
                <a:gd name="connsiteY4" fmla="*/ 135612 h 166952"/>
                <a:gd name="connsiteX5" fmla="*/ 113100 w 113100"/>
                <a:gd name="connsiteY5" fmla="*/ 135612 h 166952"/>
                <a:gd name="connsiteX6" fmla="*/ 113100 w 113100"/>
                <a:gd name="connsiteY6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100" h="166952">
                  <a:moveTo>
                    <a:pt x="113088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33035" y="0"/>
                  </a:lnTo>
                  <a:lnTo>
                    <a:pt x="33035" y="135612"/>
                  </a:lnTo>
                  <a:lnTo>
                    <a:pt x="113100" y="135612"/>
                  </a:lnTo>
                  <a:lnTo>
                    <a:pt x="113100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6" name="Szabadkézi sokszög 15">
              <a:extLst>
                <a:ext uri="{FF2B5EF4-FFF2-40B4-BE49-F238E27FC236}">
                  <a16:creationId xmlns:a16="http://schemas.microsoft.com/office/drawing/2014/main" id="{5C105EC5-03F7-D2B6-252C-39465F03BBC6}"/>
                </a:ext>
              </a:extLst>
            </p:cNvPr>
            <p:cNvSpPr/>
            <p:nvPr/>
          </p:nvSpPr>
          <p:spPr>
            <a:xfrm>
              <a:off x="8217090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7" name="Szabadkézi sokszög 16">
              <a:extLst>
                <a:ext uri="{FF2B5EF4-FFF2-40B4-BE49-F238E27FC236}">
                  <a16:creationId xmlns:a16="http://schemas.microsoft.com/office/drawing/2014/main" id="{E751B29C-F5A1-1923-0CB3-3D27CE3C8BF9}"/>
                </a:ext>
              </a:extLst>
            </p:cNvPr>
            <p:cNvSpPr/>
            <p:nvPr/>
          </p:nvSpPr>
          <p:spPr>
            <a:xfrm>
              <a:off x="8385797" y="4260473"/>
              <a:ext cx="166819" cy="167169"/>
            </a:xfrm>
            <a:custGeom>
              <a:avLst/>
              <a:gdLst>
                <a:gd name="connsiteX0" fmla="*/ 166820 w 166819"/>
                <a:gd name="connsiteY0" fmla="*/ 167158 h 167169"/>
                <a:gd name="connsiteX1" fmla="*/ 135043 w 166819"/>
                <a:gd name="connsiteY1" fmla="*/ 167158 h 167169"/>
                <a:gd name="connsiteX2" fmla="*/ 135043 w 166819"/>
                <a:gd name="connsiteY2" fmla="*/ 55582 h 167169"/>
                <a:gd name="connsiteX3" fmla="*/ 82364 w 166819"/>
                <a:gd name="connsiteY3" fmla="*/ 144390 h 167169"/>
                <a:gd name="connsiteX4" fmla="*/ 31777 w 166819"/>
                <a:gd name="connsiteY4" fmla="*/ 54748 h 167169"/>
                <a:gd name="connsiteX5" fmla="*/ 31777 w 166819"/>
                <a:gd name="connsiteY5" fmla="*/ 167170 h 167169"/>
                <a:gd name="connsiteX6" fmla="*/ 0 w 166819"/>
                <a:gd name="connsiteY6" fmla="*/ 167170 h 167169"/>
                <a:gd name="connsiteX7" fmla="*/ 0 w 166819"/>
                <a:gd name="connsiteY7" fmla="*/ 0 h 167169"/>
                <a:gd name="connsiteX8" fmla="*/ 36579 w 166819"/>
                <a:gd name="connsiteY8" fmla="*/ 0 h 167169"/>
                <a:gd name="connsiteX9" fmla="*/ 82993 w 166819"/>
                <a:gd name="connsiteY9" fmla="*/ 82956 h 167169"/>
                <a:gd name="connsiteX10" fmla="*/ 131487 w 166819"/>
                <a:gd name="connsiteY10" fmla="*/ 0 h 167169"/>
                <a:gd name="connsiteX11" fmla="*/ 166820 w 166819"/>
                <a:gd name="connsiteY11" fmla="*/ 0 h 167169"/>
                <a:gd name="connsiteX12" fmla="*/ 166820 w 166819"/>
                <a:gd name="connsiteY12" fmla="*/ 167170 h 16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6819" h="167169">
                  <a:moveTo>
                    <a:pt x="166820" y="167158"/>
                  </a:moveTo>
                  <a:lnTo>
                    <a:pt x="135043" y="167158"/>
                  </a:lnTo>
                  <a:lnTo>
                    <a:pt x="135043" y="55582"/>
                  </a:lnTo>
                  <a:lnTo>
                    <a:pt x="82364" y="144390"/>
                  </a:lnTo>
                  <a:lnTo>
                    <a:pt x="31777" y="54748"/>
                  </a:lnTo>
                  <a:lnTo>
                    <a:pt x="31777" y="167170"/>
                  </a:lnTo>
                  <a:lnTo>
                    <a:pt x="0" y="167170"/>
                  </a:lnTo>
                  <a:lnTo>
                    <a:pt x="0" y="0"/>
                  </a:lnTo>
                  <a:lnTo>
                    <a:pt x="36579" y="0"/>
                  </a:lnTo>
                  <a:lnTo>
                    <a:pt x="82993" y="82956"/>
                  </a:lnTo>
                  <a:lnTo>
                    <a:pt x="131487" y="0"/>
                  </a:lnTo>
                  <a:lnTo>
                    <a:pt x="166820" y="0"/>
                  </a:lnTo>
                  <a:lnTo>
                    <a:pt x="166820" y="167170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8" name="Szabadkézi sokszög 17">
              <a:extLst>
                <a:ext uri="{FF2B5EF4-FFF2-40B4-BE49-F238E27FC236}">
                  <a16:creationId xmlns:a16="http://schemas.microsoft.com/office/drawing/2014/main" id="{BB5A6E1B-8AF0-C7E3-417B-919A4EC640DA}"/>
                </a:ext>
              </a:extLst>
            </p:cNvPr>
            <p:cNvSpPr/>
            <p:nvPr/>
          </p:nvSpPr>
          <p:spPr>
            <a:xfrm>
              <a:off x="8617199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9" name="Szabadkézi sokszög 18">
              <a:extLst>
                <a:ext uri="{FF2B5EF4-FFF2-40B4-BE49-F238E27FC236}">
                  <a16:creationId xmlns:a16="http://schemas.microsoft.com/office/drawing/2014/main" id="{D9A34276-8E2A-4C86-3C03-673136D8B5E7}"/>
                </a:ext>
              </a:extLst>
            </p:cNvPr>
            <p:cNvSpPr/>
            <p:nvPr/>
          </p:nvSpPr>
          <p:spPr>
            <a:xfrm>
              <a:off x="8785906" y="4260461"/>
              <a:ext cx="139022" cy="167169"/>
            </a:xfrm>
            <a:custGeom>
              <a:avLst/>
              <a:gdLst>
                <a:gd name="connsiteX0" fmla="*/ 139023 w 139022"/>
                <a:gd name="connsiteY0" fmla="*/ 167170 h 167169"/>
                <a:gd name="connsiteX1" fmla="*/ 107246 w 139022"/>
                <a:gd name="connsiteY1" fmla="*/ 167170 h 167169"/>
                <a:gd name="connsiteX2" fmla="*/ 31777 w 139022"/>
                <a:gd name="connsiteY2" fmla="*/ 49948 h 167169"/>
                <a:gd name="connsiteX3" fmla="*/ 31777 w 139022"/>
                <a:gd name="connsiteY3" fmla="*/ 167170 h 167169"/>
                <a:gd name="connsiteX4" fmla="*/ 0 w 139022"/>
                <a:gd name="connsiteY4" fmla="*/ 167170 h 167169"/>
                <a:gd name="connsiteX5" fmla="*/ 0 w 139022"/>
                <a:gd name="connsiteY5" fmla="*/ 0 h 167169"/>
                <a:gd name="connsiteX6" fmla="*/ 36373 w 139022"/>
                <a:gd name="connsiteY6" fmla="*/ 0 h 167169"/>
                <a:gd name="connsiteX7" fmla="*/ 107234 w 139022"/>
                <a:gd name="connsiteY7" fmla="*/ 109073 h 167169"/>
                <a:gd name="connsiteX8" fmla="*/ 107234 w 139022"/>
                <a:gd name="connsiteY8" fmla="*/ 0 h 167169"/>
                <a:gd name="connsiteX9" fmla="*/ 139010 w 139022"/>
                <a:gd name="connsiteY9" fmla="*/ 0 h 167169"/>
                <a:gd name="connsiteX10" fmla="*/ 139010 w 139022"/>
                <a:gd name="connsiteY10" fmla="*/ 167170 h 16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9022" h="167169">
                  <a:moveTo>
                    <a:pt x="139023" y="167170"/>
                  </a:moveTo>
                  <a:lnTo>
                    <a:pt x="107246" y="167170"/>
                  </a:lnTo>
                  <a:lnTo>
                    <a:pt x="31777" y="49948"/>
                  </a:lnTo>
                  <a:lnTo>
                    <a:pt x="31777" y="167170"/>
                  </a:lnTo>
                  <a:lnTo>
                    <a:pt x="0" y="167170"/>
                  </a:lnTo>
                  <a:lnTo>
                    <a:pt x="0" y="0"/>
                  </a:lnTo>
                  <a:lnTo>
                    <a:pt x="36373" y="0"/>
                  </a:lnTo>
                  <a:lnTo>
                    <a:pt x="107234" y="109073"/>
                  </a:lnTo>
                  <a:lnTo>
                    <a:pt x="107234" y="0"/>
                  </a:lnTo>
                  <a:lnTo>
                    <a:pt x="139010" y="0"/>
                  </a:lnTo>
                  <a:lnTo>
                    <a:pt x="139010" y="167170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0" name="Szabadkézi sokszög 19">
              <a:extLst>
                <a:ext uri="{FF2B5EF4-FFF2-40B4-BE49-F238E27FC236}">
                  <a16:creationId xmlns:a16="http://schemas.microsoft.com/office/drawing/2014/main" id="{7880FEEF-2494-1B93-2A14-AD9466F0EAD5}"/>
                </a:ext>
              </a:extLst>
            </p:cNvPr>
            <p:cNvSpPr/>
            <p:nvPr/>
          </p:nvSpPr>
          <p:spPr>
            <a:xfrm>
              <a:off x="8979265" y="4260679"/>
              <a:ext cx="125220" cy="166952"/>
            </a:xfrm>
            <a:custGeom>
              <a:avLst/>
              <a:gdLst>
                <a:gd name="connsiteX0" fmla="*/ 125221 w 125220"/>
                <a:gd name="connsiteY0" fmla="*/ 28825 h 166952"/>
                <a:gd name="connsiteX1" fmla="*/ 79025 w 125220"/>
                <a:gd name="connsiteY1" fmla="*/ 28825 h 166952"/>
                <a:gd name="connsiteX2" fmla="*/ 79025 w 125220"/>
                <a:gd name="connsiteY2" fmla="*/ 166952 h 166952"/>
                <a:gd name="connsiteX3" fmla="*/ 46208 w 125220"/>
                <a:gd name="connsiteY3" fmla="*/ 166952 h 166952"/>
                <a:gd name="connsiteX4" fmla="*/ 46208 w 125220"/>
                <a:gd name="connsiteY4" fmla="*/ 28825 h 166952"/>
                <a:gd name="connsiteX5" fmla="*/ 0 w 125220"/>
                <a:gd name="connsiteY5" fmla="*/ 28825 h 166952"/>
                <a:gd name="connsiteX6" fmla="*/ 0 w 125220"/>
                <a:gd name="connsiteY6" fmla="*/ 0 h 166952"/>
                <a:gd name="connsiteX7" fmla="*/ 125221 w 125220"/>
                <a:gd name="connsiteY7" fmla="*/ 0 h 166952"/>
                <a:gd name="connsiteX8" fmla="*/ 125221 w 125220"/>
                <a:gd name="connsiteY8" fmla="*/ 28825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220" h="166952">
                  <a:moveTo>
                    <a:pt x="125221" y="28825"/>
                  </a:moveTo>
                  <a:lnTo>
                    <a:pt x="79025" y="28825"/>
                  </a:lnTo>
                  <a:lnTo>
                    <a:pt x="79025" y="166952"/>
                  </a:lnTo>
                  <a:lnTo>
                    <a:pt x="46208" y="166952"/>
                  </a:lnTo>
                  <a:lnTo>
                    <a:pt x="46208" y="28825"/>
                  </a:lnTo>
                  <a:lnTo>
                    <a:pt x="0" y="28825"/>
                  </a:lnTo>
                  <a:lnTo>
                    <a:pt x="0" y="0"/>
                  </a:lnTo>
                  <a:lnTo>
                    <a:pt x="125221" y="0"/>
                  </a:lnTo>
                  <a:lnTo>
                    <a:pt x="125221" y="28825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1" name="Szabadkézi sokszög 20">
              <a:extLst>
                <a:ext uri="{FF2B5EF4-FFF2-40B4-BE49-F238E27FC236}">
                  <a16:creationId xmlns:a16="http://schemas.microsoft.com/office/drawing/2014/main" id="{39EAA99B-8C30-C3C4-CACF-4936FC028CC8}"/>
                </a:ext>
              </a:extLst>
            </p:cNvPr>
            <p:cNvSpPr/>
            <p:nvPr/>
          </p:nvSpPr>
          <p:spPr>
            <a:xfrm>
              <a:off x="9158846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247497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/>
      <p:bldP spid="7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97610-1791-ACAE-D260-A0A1966CE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megvilágítás, személy, lila, kültéri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206B62E6-8CC8-500C-5C1E-28189E9D48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8228" y="-484909"/>
            <a:ext cx="12582737" cy="8311818"/>
          </a:xfrm>
          <a:prstGeom prst="rect">
            <a:avLst/>
          </a:prstGeom>
        </p:spPr>
      </p:pic>
      <p:sp>
        <p:nvSpPr>
          <p:cNvPr id="9" name="Téglalap 8">
            <a:extLst>
              <a:ext uri="{FF2B5EF4-FFF2-40B4-BE49-F238E27FC236}">
                <a16:creationId xmlns:a16="http://schemas.microsoft.com/office/drawing/2014/main" id="{52BB912F-D48E-0CA0-CFCC-1A0A3B7F16F9}"/>
              </a:ext>
            </a:extLst>
          </p:cNvPr>
          <p:cNvSpPr/>
          <p:nvPr/>
        </p:nvSpPr>
        <p:spPr>
          <a:xfrm>
            <a:off x="-435429" y="-324758"/>
            <a:ext cx="6531429" cy="7639957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2000">
                <a:schemeClr val="tx1">
                  <a:alpha val="15788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79FFC59D-7F4E-1E0C-9EC3-B3DBD1534CC2}"/>
              </a:ext>
            </a:extLst>
          </p:cNvPr>
          <p:cNvSpPr txBox="1">
            <a:spLocks/>
          </p:cNvSpPr>
          <p:nvPr/>
        </p:nvSpPr>
        <p:spPr>
          <a:xfrm>
            <a:off x="-552816" y="77280"/>
            <a:ext cx="12148457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hu-HU" sz="16600" b="1" spc="300" dirty="0" err="1">
                <a:ln>
                  <a:solidFill>
                    <a:schemeClr val="bg1"/>
                  </a:solidFill>
                </a:ln>
                <a:noFill/>
              </a:rPr>
              <a:t>Grow</a:t>
            </a:r>
            <a:r>
              <a:rPr lang="hu-HU" sz="16600" b="1" spc="300" dirty="0">
                <a:ln>
                  <a:solidFill>
                    <a:schemeClr val="bg1"/>
                  </a:solidFill>
                </a:ln>
                <a:noFill/>
              </a:rPr>
              <a:t>!</a:t>
            </a: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427D2966-6B48-9A45-3E9D-18ABB1C4EC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143" y="596217"/>
            <a:ext cx="9144000" cy="2387600"/>
          </a:xfrm>
        </p:spPr>
        <p:txBody>
          <a:bodyPr/>
          <a:lstStyle/>
          <a:p>
            <a:pPr algn="l"/>
            <a:r>
              <a:rPr lang="hu-HU" b="1" spc="300" dirty="0">
                <a:solidFill>
                  <a:schemeClr val="bg1"/>
                </a:solidFill>
              </a:rPr>
              <a:t>Mint a gomba.</a:t>
            </a:r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B9BCCCA3-AB12-07B9-7406-F9CA80F5A907}"/>
              </a:ext>
            </a:extLst>
          </p:cNvPr>
          <p:cNvSpPr/>
          <p:nvPr/>
        </p:nvSpPr>
        <p:spPr>
          <a:xfrm>
            <a:off x="6103144" y="-324758"/>
            <a:ext cx="6531429" cy="7639957"/>
          </a:xfrm>
          <a:prstGeom prst="rect">
            <a:avLst/>
          </a:prstGeom>
          <a:gradFill flip="none" rotWithShape="1">
            <a:gsLst>
              <a:gs pos="36000">
                <a:schemeClr val="tx1"/>
              </a:gs>
              <a:gs pos="74000">
                <a:schemeClr val="tx1">
                  <a:alpha val="15788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Cím 1">
            <a:extLst>
              <a:ext uri="{FF2B5EF4-FFF2-40B4-BE49-F238E27FC236}">
                <a16:creationId xmlns:a16="http://schemas.microsoft.com/office/drawing/2014/main" id="{503A4833-3E48-E3E9-0E74-C5AA41F79E1E}"/>
              </a:ext>
            </a:extLst>
          </p:cNvPr>
          <p:cNvSpPr txBox="1">
            <a:spLocks/>
          </p:cNvSpPr>
          <p:nvPr/>
        </p:nvSpPr>
        <p:spPr>
          <a:xfrm>
            <a:off x="8410860" y="1790017"/>
            <a:ext cx="3526967" cy="52274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hu-HU" sz="1050" spc="300" dirty="0">
                <a:solidFill>
                  <a:schemeClr val="bg1"/>
                </a:solidFill>
              </a:rPr>
              <a:t>A Borlemente folyamatosan fejlődik, egyre látványosabb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és izgalmasabb elemekkel gazdagodik. 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hu-HU" sz="1050" spc="300" dirty="0">
                <a:solidFill>
                  <a:schemeClr val="bg1"/>
                </a:solidFill>
              </a:rPr>
              <a:t>Az éjszakai hangulat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meghatározó részévé váltak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az óriás, világító installációk, térplasztikák és az egyedi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 err="1">
                <a:solidFill>
                  <a:schemeClr val="bg1"/>
                </a:solidFill>
              </a:rPr>
              <a:t>stage</a:t>
            </a:r>
            <a:r>
              <a:rPr lang="hu-HU" sz="1050" spc="300" dirty="0">
                <a:solidFill>
                  <a:schemeClr val="bg1"/>
                </a:solidFill>
              </a:rPr>
              <a:t> design, amelyek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dinamikus és magával ragadó vizuális élményt teremtenek, meghatározva az esemény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egyedi karakterét,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amely a rendezvény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vizuális védjegyévé vált. 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hu-HU" sz="1050" b="1" spc="300" dirty="0">
                <a:solidFill>
                  <a:schemeClr val="bg1"/>
                </a:solidFill>
              </a:rPr>
              <a:t>A Borlemente ma már </a:t>
            </a:r>
            <a:br>
              <a:rPr lang="hu-HU" sz="1050" b="1" spc="300" dirty="0">
                <a:solidFill>
                  <a:schemeClr val="bg1"/>
                </a:solidFill>
              </a:rPr>
            </a:br>
            <a:r>
              <a:rPr lang="hu-HU" sz="1050" b="1" spc="300" dirty="0">
                <a:solidFill>
                  <a:schemeClr val="bg1"/>
                </a:solidFill>
              </a:rPr>
              <a:t>nem csupán borfesztivál, </a:t>
            </a:r>
            <a:br>
              <a:rPr lang="hu-HU" sz="1050" b="1" spc="300" dirty="0">
                <a:solidFill>
                  <a:schemeClr val="bg1"/>
                </a:solidFill>
              </a:rPr>
            </a:br>
            <a:r>
              <a:rPr lang="hu-HU" sz="1050" b="1" spc="300" dirty="0">
                <a:solidFill>
                  <a:schemeClr val="bg1"/>
                </a:solidFill>
              </a:rPr>
              <a:t>hanem egy összművészeti </a:t>
            </a:r>
            <a:br>
              <a:rPr lang="hu-HU" sz="1050" b="1" spc="300" dirty="0">
                <a:solidFill>
                  <a:schemeClr val="bg1"/>
                </a:solidFill>
              </a:rPr>
            </a:br>
            <a:r>
              <a:rPr lang="hu-HU" sz="1050" b="1" spc="300" dirty="0">
                <a:solidFill>
                  <a:schemeClr val="bg1"/>
                </a:solidFill>
              </a:rPr>
              <a:t>élmény.</a:t>
            </a:r>
          </a:p>
        </p:txBody>
      </p:sp>
      <p:sp>
        <p:nvSpPr>
          <p:cNvPr id="3" name="Szabadkézi sokszög 2">
            <a:extLst>
              <a:ext uri="{FF2B5EF4-FFF2-40B4-BE49-F238E27FC236}">
                <a16:creationId xmlns:a16="http://schemas.microsoft.com/office/drawing/2014/main" id="{7D37199C-27A6-FD7A-9CE8-12482A01C901}"/>
              </a:ext>
            </a:extLst>
          </p:cNvPr>
          <p:cNvSpPr/>
          <p:nvPr/>
        </p:nvSpPr>
        <p:spPr>
          <a:xfrm>
            <a:off x="1483589" y="5393216"/>
            <a:ext cx="582072" cy="581817"/>
          </a:xfrm>
          <a:custGeom>
            <a:avLst/>
            <a:gdLst>
              <a:gd name="connsiteX0" fmla="*/ 291036 w 582072"/>
              <a:gd name="connsiteY0" fmla="*/ 581818 h 581817"/>
              <a:gd name="connsiteX1" fmla="*/ 582073 w 582072"/>
              <a:gd name="connsiteY1" fmla="*/ 290909 h 581817"/>
              <a:gd name="connsiteX2" fmla="*/ 291036 w 582072"/>
              <a:gd name="connsiteY2" fmla="*/ 0 h 581817"/>
              <a:gd name="connsiteX3" fmla="*/ 0 w 582072"/>
              <a:gd name="connsiteY3" fmla="*/ 290909 h 581817"/>
              <a:gd name="connsiteX4" fmla="*/ 291036 w 582072"/>
              <a:gd name="connsiteY4" fmla="*/ 581818 h 581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072" h="581817">
                <a:moveTo>
                  <a:pt x="291036" y="581818"/>
                </a:moveTo>
                <a:cubicBezTo>
                  <a:pt x="451772" y="581818"/>
                  <a:pt x="582073" y="451574"/>
                  <a:pt x="582073" y="290909"/>
                </a:cubicBezTo>
                <a:cubicBezTo>
                  <a:pt x="582073" y="130244"/>
                  <a:pt x="451772" y="0"/>
                  <a:pt x="291036" y="0"/>
                </a:cubicBezTo>
                <a:cubicBezTo>
                  <a:pt x="130301" y="0"/>
                  <a:pt x="0" y="130244"/>
                  <a:pt x="0" y="290909"/>
                </a:cubicBezTo>
                <a:cubicBezTo>
                  <a:pt x="0" y="451574"/>
                  <a:pt x="130301" y="581818"/>
                  <a:pt x="291036" y="581818"/>
                </a:cubicBezTo>
              </a:path>
            </a:pathLst>
          </a:custGeom>
          <a:solidFill>
            <a:srgbClr val="FDB727"/>
          </a:solidFill>
          <a:ln w="1209" cap="flat">
            <a:noFill/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sp>
        <p:nvSpPr>
          <p:cNvPr id="7" name="Szabadkézi sokszög 6">
            <a:extLst>
              <a:ext uri="{FF2B5EF4-FFF2-40B4-BE49-F238E27FC236}">
                <a16:creationId xmlns:a16="http://schemas.microsoft.com/office/drawing/2014/main" id="{0E465903-0402-F4AB-08B3-22695778B726}"/>
              </a:ext>
            </a:extLst>
          </p:cNvPr>
          <p:cNvSpPr/>
          <p:nvPr/>
        </p:nvSpPr>
        <p:spPr>
          <a:xfrm>
            <a:off x="653143" y="5647579"/>
            <a:ext cx="2228266" cy="411245"/>
          </a:xfrm>
          <a:custGeom>
            <a:avLst/>
            <a:gdLst>
              <a:gd name="connsiteX0" fmla="*/ 1159440 w 2228266"/>
              <a:gd name="connsiteY0" fmla="*/ 29715 h 411245"/>
              <a:gd name="connsiteX1" fmla="*/ 1221881 w 2228266"/>
              <a:gd name="connsiteY1" fmla="*/ 32786 h 411245"/>
              <a:gd name="connsiteX2" fmla="*/ 1311805 w 2228266"/>
              <a:gd name="connsiteY2" fmla="*/ 90315 h 411245"/>
              <a:gd name="connsiteX3" fmla="*/ 1374076 w 2228266"/>
              <a:gd name="connsiteY3" fmla="*/ 93035 h 411245"/>
              <a:gd name="connsiteX4" fmla="*/ 1472782 w 2228266"/>
              <a:gd name="connsiteY4" fmla="*/ 41407 h 411245"/>
              <a:gd name="connsiteX5" fmla="*/ 1534171 w 2228266"/>
              <a:gd name="connsiteY5" fmla="*/ 45433 h 411245"/>
              <a:gd name="connsiteX6" fmla="*/ 1634993 w 2228266"/>
              <a:gd name="connsiteY6" fmla="*/ 116322 h 411245"/>
              <a:gd name="connsiteX7" fmla="*/ 1697942 w 2228266"/>
              <a:gd name="connsiteY7" fmla="*/ 123746 h 411245"/>
              <a:gd name="connsiteX8" fmla="*/ 1767363 w 2228266"/>
              <a:gd name="connsiteY8" fmla="*/ 96191 h 411245"/>
              <a:gd name="connsiteX9" fmla="*/ 1793611 w 2228266"/>
              <a:gd name="connsiteY9" fmla="*/ 118184 h 411245"/>
              <a:gd name="connsiteX10" fmla="*/ 1769008 w 2228266"/>
              <a:gd name="connsiteY10" fmla="*/ 238236 h 411245"/>
              <a:gd name="connsiteX11" fmla="*/ 1796902 w 2228266"/>
              <a:gd name="connsiteY11" fmla="*/ 281521 h 411245"/>
              <a:gd name="connsiteX12" fmla="*/ 2180293 w 2228266"/>
              <a:gd name="connsiteY12" fmla="*/ 368963 h 411245"/>
              <a:gd name="connsiteX13" fmla="*/ 2196018 w 2228266"/>
              <a:gd name="connsiteY13" fmla="*/ 384682 h 411245"/>
              <a:gd name="connsiteX14" fmla="*/ 2202091 w 2228266"/>
              <a:gd name="connsiteY14" fmla="*/ 411245 h 411245"/>
              <a:gd name="connsiteX15" fmla="*/ 2221699 w 2228266"/>
              <a:gd name="connsiteY15" fmla="*/ 411245 h 411245"/>
              <a:gd name="connsiteX16" fmla="*/ 2228267 w 2228266"/>
              <a:gd name="connsiteY16" fmla="*/ 404692 h 411245"/>
              <a:gd name="connsiteX17" fmla="*/ 2228267 w 2228266"/>
              <a:gd name="connsiteY17" fmla="*/ 377669 h 411245"/>
              <a:gd name="connsiteX18" fmla="*/ 2192970 w 2228266"/>
              <a:gd name="connsiteY18" fmla="*/ 336850 h 411245"/>
              <a:gd name="connsiteX19" fmla="*/ 1820489 w 2228266"/>
              <a:gd name="connsiteY19" fmla="*/ 260628 h 411245"/>
              <a:gd name="connsiteX20" fmla="*/ 1792426 w 2228266"/>
              <a:gd name="connsiteY20" fmla="*/ 218128 h 411245"/>
              <a:gd name="connsiteX21" fmla="*/ 1819776 w 2228266"/>
              <a:gd name="connsiteY21" fmla="*/ 84644 h 411245"/>
              <a:gd name="connsiteX22" fmla="*/ 1791918 w 2228266"/>
              <a:gd name="connsiteY22" fmla="*/ 57500 h 411245"/>
              <a:gd name="connsiteX23" fmla="*/ 1670810 w 2228266"/>
              <a:gd name="connsiteY23" fmla="*/ 85587 h 411245"/>
              <a:gd name="connsiteX24" fmla="*/ 1606313 w 2228266"/>
              <a:gd name="connsiteY24" fmla="*/ 72904 h 411245"/>
              <a:gd name="connsiteX25" fmla="*/ 1534086 w 2228266"/>
              <a:gd name="connsiteY25" fmla="*/ 21771 h 411245"/>
              <a:gd name="connsiteX26" fmla="*/ 1470629 w 2228266"/>
              <a:gd name="connsiteY26" fmla="*/ 12703 h 411245"/>
              <a:gd name="connsiteX27" fmla="*/ 1346642 w 2228266"/>
              <a:gd name="connsiteY27" fmla="*/ 55456 h 411245"/>
              <a:gd name="connsiteX28" fmla="*/ 1282254 w 2228266"/>
              <a:gd name="connsiteY28" fmla="*/ 47754 h 411245"/>
              <a:gd name="connsiteX29" fmla="*/ 1221857 w 2228266"/>
              <a:gd name="connsiteY29" fmla="*/ 9051 h 411245"/>
              <a:gd name="connsiteX30" fmla="*/ 1159428 w 2228266"/>
              <a:gd name="connsiteY30" fmla="*/ 5956 h 411245"/>
              <a:gd name="connsiteX31" fmla="*/ 939409 w 2228266"/>
              <a:gd name="connsiteY31" fmla="*/ 118003 h 411245"/>
              <a:gd name="connsiteX32" fmla="*/ 874851 w 2228266"/>
              <a:gd name="connsiteY32" fmla="*/ 118716 h 411245"/>
              <a:gd name="connsiteX33" fmla="*/ 766916 w 2228266"/>
              <a:gd name="connsiteY33" fmla="*/ 66713 h 411245"/>
              <a:gd name="connsiteX34" fmla="*/ 702189 w 2228266"/>
              <a:gd name="connsiteY34" fmla="*/ 67088 h 411245"/>
              <a:gd name="connsiteX35" fmla="*/ 550683 w 2228266"/>
              <a:gd name="connsiteY35" fmla="*/ 142245 h 411245"/>
              <a:gd name="connsiteX36" fmla="*/ 485641 w 2228266"/>
              <a:gd name="connsiteY36" fmla="*/ 143297 h 411245"/>
              <a:gd name="connsiteX37" fmla="*/ 390843 w 2228266"/>
              <a:gd name="connsiteY37" fmla="*/ 100036 h 411245"/>
              <a:gd name="connsiteX38" fmla="*/ 326176 w 2228266"/>
              <a:gd name="connsiteY38" fmla="*/ 101825 h 411245"/>
              <a:gd name="connsiteX39" fmla="*/ 172832 w 2228266"/>
              <a:gd name="connsiteY39" fmla="*/ 182303 h 411245"/>
              <a:gd name="connsiteX40" fmla="*/ 172771 w 2228266"/>
              <a:gd name="connsiteY40" fmla="*/ 182303 h 411245"/>
              <a:gd name="connsiteX41" fmla="*/ 140849 w 2228266"/>
              <a:gd name="connsiteY41" fmla="*/ 199109 h 411245"/>
              <a:gd name="connsiteX42" fmla="*/ 0 w 2228266"/>
              <a:gd name="connsiteY42" fmla="*/ 273420 h 411245"/>
              <a:gd name="connsiteX43" fmla="*/ 12229 w 2228266"/>
              <a:gd name="connsiteY43" fmla="*/ 291109 h 411245"/>
              <a:gd name="connsiteX44" fmla="*/ 12229 w 2228266"/>
              <a:gd name="connsiteY44" fmla="*/ 290976 h 411245"/>
              <a:gd name="connsiteX45" fmla="*/ 44018 w 2228266"/>
              <a:gd name="connsiteY45" fmla="*/ 273940 h 411245"/>
              <a:gd name="connsiteX46" fmla="*/ 172928 w 2228266"/>
              <a:gd name="connsiteY46" fmla="*/ 205409 h 411245"/>
              <a:gd name="connsiteX47" fmla="*/ 326140 w 2228266"/>
              <a:gd name="connsiteY47" fmla="*/ 125499 h 411245"/>
              <a:gd name="connsiteX48" fmla="*/ 390855 w 2228266"/>
              <a:gd name="connsiteY48" fmla="*/ 123795 h 411245"/>
              <a:gd name="connsiteX49" fmla="*/ 485653 w 2228266"/>
              <a:gd name="connsiteY49" fmla="*/ 167056 h 411245"/>
              <a:gd name="connsiteX50" fmla="*/ 550695 w 2228266"/>
              <a:gd name="connsiteY50" fmla="*/ 166004 h 411245"/>
              <a:gd name="connsiteX51" fmla="*/ 702201 w 2228266"/>
              <a:gd name="connsiteY51" fmla="*/ 90847 h 411245"/>
              <a:gd name="connsiteX52" fmla="*/ 766916 w 2228266"/>
              <a:gd name="connsiteY52" fmla="*/ 90484 h 411245"/>
              <a:gd name="connsiteX53" fmla="*/ 874730 w 2228266"/>
              <a:gd name="connsiteY53" fmla="*/ 142463 h 411245"/>
              <a:gd name="connsiteX54" fmla="*/ 939288 w 2228266"/>
              <a:gd name="connsiteY54" fmla="*/ 141762 h 411245"/>
              <a:gd name="connsiteX55" fmla="*/ 1159452 w 2228266"/>
              <a:gd name="connsiteY55" fmla="*/ 29703 h 41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228266" h="411245">
                <a:moveTo>
                  <a:pt x="1159440" y="29715"/>
                </a:moveTo>
                <a:cubicBezTo>
                  <a:pt x="1177173" y="20695"/>
                  <a:pt x="1205128" y="22061"/>
                  <a:pt x="1221881" y="32786"/>
                </a:cubicBezTo>
                <a:lnTo>
                  <a:pt x="1311805" y="90315"/>
                </a:lnTo>
                <a:cubicBezTo>
                  <a:pt x="1328570" y="101039"/>
                  <a:pt x="1356440" y="102248"/>
                  <a:pt x="1374076" y="93035"/>
                </a:cubicBezTo>
                <a:lnTo>
                  <a:pt x="1472782" y="41407"/>
                </a:lnTo>
                <a:cubicBezTo>
                  <a:pt x="1490406" y="32181"/>
                  <a:pt x="1517901" y="33995"/>
                  <a:pt x="1534171" y="45433"/>
                </a:cubicBezTo>
                <a:lnTo>
                  <a:pt x="1634993" y="116322"/>
                </a:lnTo>
                <a:cubicBezTo>
                  <a:pt x="1651263" y="127772"/>
                  <a:pt x="1679447" y="131085"/>
                  <a:pt x="1697942" y="123746"/>
                </a:cubicBezTo>
                <a:lnTo>
                  <a:pt x="1767363" y="96191"/>
                </a:lnTo>
                <a:cubicBezTo>
                  <a:pt x="1785846" y="88852"/>
                  <a:pt x="1797603" y="98694"/>
                  <a:pt x="1793611" y="118184"/>
                </a:cubicBezTo>
                <a:lnTo>
                  <a:pt x="1769008" y="238236"/>
                </a:lnTo>
                <a:cubicBezTo>
                  <a:pt x="1765016" y="257726"/>
                  <a:pt x="1777511" y="277108"/>
                  <a:pt x="1796902" y="281521"/>
                </a:cubicBezTo>
                <a:lnTo>
                  <a:pt x="2180293" y="368963"/>
                </a:lnTo>
                <a:cubicBezTo>
                  <a:pt x="2187369" y="370584"/>
                  <a:pt x="2194397" y="377608"/>
                  <a:pt x="2196018" y="384682"/>
                </a:cubicBezTo>
                <a:lnTo>
                  <a:pt x="2202091" y="411245"/>
                </a:lnTo>
                <a:lnTo>
                  <a:pt x="2221699" y="411245"/>
                </a:lnTo>
                <a:cubicBezTo>
                  <a:pt x="2225328" y="411245"/>
                  <a:pt x="2228267" y="408307"/>
                  <a:pt x="2228267" y="404692"/>
                </a:cubicBezTo>
                <a:lnTo>
                  <a:pt x="2228267" y="377669"/>
                </a:lnTo>
                <a:cubicBezTo>
                  <a:pt x="2228267" y="359109"/>
                  <a:pt x="2212469" y="340840"/>
                  <a:pt x="2192970" y="336850"/>
                </a:cubicBezTo>
                <a:lnTo>
                  <a:pt x="1820489" y="260628"/>
                </a:lnTo>
                <a:cubicBezTo>
                  <a:pt x="1801002" y="256638"/>
                  <a:pt x="1788434" y="237607"/>
                  <a:pt x="1792426" y="218128"/>
                </a:cubicBezTo>
                <a:lnTo>
                  <a:pt x="1819776" y="84644"/>
                </a:lnTo>
                <a:cubicBezTo>
                  <a:pt x="1823768" y="65165"/>
                  <a:pt x="1811296" y="53014"/>
                  <a:pt x="1791918" y="57500"/>
                </a:cubicBezTo>
                <a:lnTo>
                  <a:pt x="1670810" y="85587"/>
                </a:lnTo>
                <a:cubicBezTo>
                  <a:pt x="1651432" y="90085"/>
                  <a:pt x="1622546" y="84402"/>
                  <a:pt x="1606313" y="72904"/>
                </a:cubicBezTo>
                <a:lnTo>
                  <a:pt x="1534086" y="21771"/>
                </a:lnTo>
                <a:cubicBezTo>
                  <a:pt x="1517853" y="10284"/>
                  <a:pt x="1489439" y="6222"/>
                  <a:pt x="1470629" y="12703"/>
                </a:cubicBezTo>
                <a:lnTo>
                  <a:pt x="1346642" y="55456"/>
                </a:lnTo>
                <a:cubicBezTo>
                  <a:pt x="1327832" y="61937"/>
                  <a:pt x="1299007" y="58491"/>
                  <a:pt x="1282254" y="47754"/>
                </a:cubicBezTo>
                <a:lnTo>
                  <a:pt x="1221857" y="9051"/>
                </a:lnTo>
                <a:cubicBezTo>
                  <a:pt x="1205104" y="-1686"/>
                  <a:pt x="1177161" y="-3064"/>
                  <a:pt x="1159428" y="5956"/>
                </a:cubicBezTo>
                <a:lnTo>
                  <a:pt x="939409" y="118003"/>
                </a:lnTo>
                <a:cubicBezTo>
                  <a:pt x="921676" y="127035"/>
                  <a:pt x="892778" y="127349"/>
                  <a:pt x="874851" y="118716"/>
                </a:cubicBezTo>
                <a:lnTo>
                  <a:pt x="766916" y="66713"/>
                </a:lnTo>
                <a:cubicBezTo>
                  <a:pt x="748989" y="58080"/>
                  <a:pt x="720019" y="58249"/>
                  <a:pt x="702189" y="67088"/>
                </a:cubicBezTo>
                <a:lnTo>
                  <a:pt x="550683" y="142245"/>
                </a:lnTo>
                <a:cubicBezTo>
                  <a:pt x="532865" y="151084"/>
                  <a:pt x="503737" y="151555"/>
                  <a:pt x="485641" y="143297"/>
                </a:cubicBezTo>
                <a:lnTo>
                  <a:pt x="390843" y="100036"/>
                </a:lnTo>
                <a:cubicBezTo>
                  <a:pt x="372747" y="91778"/>
                  <a:pt x="343788" y="92576"/>
                  <a:pt x="326176" y="101825"/>
                </a:cubicBezTo>
                <a:lnTo>
                  <a:pt x="172832" y="182303"/>
                </a:lnTo>
                <a:lnTo>
                  <a:pt x="172771" y="182303"/>
                </a:lnTo>
                <a:cubicBezTo>
                  <a:pt x="172771" y="182303"/>
                  <a:pt x="158449" y="189835"/>
                  <a:pt x="140849" y="199109"/>
                </a:cubicBezTo>
                <a:lnTo>
                  <a:pt x="0" y="273420"/>
                </a:lnTo>
                <a:lnTo>
                  <a:pt x="12229" y="291109"/>
                </a:lnTo>
                <a:lnTo>
                  <a:pt x="12229" y="290976"/>
                </a:lnTo>
                <a:cubicBezTo>
                  <a:pt x="12205" y="290916"/>
                  <a:pt x="26455" y="283275"/>
                  <a:pt x="44018" y="273940"/>
                </a:cubicBezTo>
                <a:lnTo>
                  <a:pt x="172928" y="205409"/>
                </a:lnTo>
                <a:lnTo>
                  <a:pt x="326140" y="125499"/>
                </a:lnTo>
                <a:cubicBezTo>
                  <a:pt x="343776" y="116298"/>
                  <a:pt x="372747" y="115536"/>
                  <a:pt x="390855" y="123795"/>
                </a:cubicBezTo>
                <a:lnTo>
                  <a:pt x="485653" y="167056"/>
                </a:lnTo>
                <a:cubicBezTo>
                  <a:pt x="503749" y="175314"/>
                  <a:pt x="532877" y="174843"/>
                  <a:pt x="550695" y="166004"/>
                </a:cubicBezTo>
                <a:lnTo>
                  <a:pt x="702201" y="90847"/>
                </a:lnTo>
                <a:cubicBezTo>
                  <a:pt x="720019" y="82008"/>
                  <a:pt x="749001" y="81839"/>
                  <a:pt x="766916" y="90484"/>
                </a:cubicBezTo>
                <a:lnTo>
                  <a:pt x="874730" y="142463"/>
                </a:lnTo>
                <a:cubicBezTo>
                  <a:pt x="892657" y="151096"/>
                  <a:pt x="921555" y="150794"/>
                  <a:pt x="939288" y="141762"/>
                </a:cubicBezTo>
                <a:lnTo>
                  <a:pt x="1159452" y="29703"/>
                </a:lnTo>
                <a:close/>
              </a:path>
            </a:pathLst>
          </a:custGeom>
          <a:solidFill>
            <a:srgbClr val="FFFFFF"/>
          </a:solidFill>
          <a:ln w="1209" cap="flat">
            <a:noFill/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grpSp>
        <p:nvGrpSpPr>
          <p:cNvPr id="8" name="Ábra 8">
            <a:extLst>
              <a:ext uri="{FF2B5EF4-FFF2-40B4-BE49-F238E27FC236}">
                <a16:creationId xmlns:a16="http://schemas.microsoft.com/office/drawing/2014/main" id="{E016B3B8-0488-6390-219C-FA145FDBB54B}"/>
              </a:ext>
            </a:extLst>
          </p:cNvPr>
          <p:cNvGrpSpPr/>
          <p:nvPr/>
        </p:nvGrpSpPr>
        <p:grpSpPr>
          <a:xfrm>
            <a:off x="759143" y="6175067"/>
            <a:ext cx="1801570" cy="173432"/>
            <a:chOff x="7467654" y="4257330"/>
            <a:chExt cx="1801570" cy="173432"/>
          </a:xfrm>
          <a:solidFill>
            <a:srgbClr val="FFFFFF"/>
          </a:solidFill>
        </p:grpSpPr>
        <p:sp>
          <p:nvSpPr>
            <p:cNvPr id="10" name="Szabadkézi sokszög 9">
              <a:extLst>
                <a:ext uri="{FF2B5EF4-FFF2-40B4-BE49-F238E27FC236}">
                  <a16:creationId xmlns:a16="http://schemas.microsoft.com/office/drawing/2014/main" id="{E3A03A76-88D5-F03E-F4BA-7328B73D1297}"/>
                </a:ext>
              </a:extLst>
            </p:cNvPr>
            <p:cNvSpPr/>
            <p:nvPr/>
          </p:nvSpPr>
          <p:spPr>
            <a:xfrm>
              <a:off x="7467654" y="4260449"/>
              <a:ext cx="119160" cy="167375"/>
            </a:xfrm>
            <a:custGeom>
              <a:avLst/>
              <a:gdLst>
                <a:gd name="connsiteX0" fmla="*/ 119160 w 119160"/>
                <a:gd name="connsiteY0" fmla="*/ 119326 h 167375"/>
                <a:gd name="connsiteX1" fmla="*/ 114878 w 119160"/>
                <a:gd name="connsiteY1" fmla="*/ 138647 h 167375"/>
                <a:gd name="connsiteX2" fmla="*/ 103484 w 119160"/>
                <a:gd name="connsiteY2" fmla="*/ 153894 h 167375"/>
                <a:gd name="connsiteX3" fmla="*/ 87069 w 119160"/>
                <a:gd name="connsiteY3" fmla="*/ 163821 h 167375"/>
                <a:gd name="connsiteX4" fmla="*/ 67521 w 119160"/>
                <a:gd name="connsiteY4" fmla="*/ 167375 h 167375"/>
                <a:gd name="connsiteX5" fmla="*/ 0 w 119160"/>
                <a:gd name="connsiteY5" fmla="*/ 167170 h 167375"/>
                <a:gd name="connsiteX6" fmla="*/ 0 w 119160"/>
                <a:gd name="connsiteY6" fmla="*/ 0 h 167375"/>
                <a:gd name="connsiteX7" fmla="*/ 60203 w 119160"/>
                <a:gd name="connsiteY7" fmla="*/ 0 h 167375"/>
                <a:gd name="connsiteX8" fmla="*/ 80368 w 119160"/>
                <a:gd name="connsiteY8" fmla="*/ 3240 h 167375"/>
                <a:gd name="connsiteX9" fmla="*/ 96565 w 119160"/>
                <a:gd name="connsiteY9" fmla="*/ 12647 h 167375"/>
                <a:gd name="connsiteX10" fmla="*/ 107330 w 119160"/>
                <a:gd name="connsiteY10" fmla="*/ 27688 h 167375"/>
                <a:gd name="connsiteX11" fmla="*/ 111201 w 119160"/>
                <a:gd name="connsiteY11" fmla="*/ 47638 h 167375"/>
                <a:gd name="connsiteX12" fmla="*/ 107016 w 119160"/>
                <a:gd name="connsiteY12" fmla="*/ 65811 h 167375"/>
                <a:gd name="connsiteX13" fmla="*/ 95936 w 119160"/>
                <a:gd name="connsiteY13" fmla="*/ 80647 h 167375"/>
                <a:gd name="connsiteX14" fmla="*/ 105649 w 119160"/>
                <a:gd name="connsiteY14" fmla="*/ 87539 h 167375"/>
                <a:gd name="connsiteX15" fmla="*/ 112967 w 119160"/>
                <a:gd name="connsiteY15" fmla="*/ 96837 h 167375"/>
                <a:gd name="connsiteX16" fmla="*/ 117576 w 119160"/>
                <a:gd name="connsiteY16" fmla="*/ 107694 h 167375"/>
                <a:gd name="connsiteX17" fmla="*/ 119136 w 119160"/>
                <a:gd name="connsiteY17" fmla="*/ 119290 h 167375"/>
                <a:gd name="connsiteX18" fmla="*/ 79231 w 119160"/>
                <a:gd name="connsiteY18" fmla="*/ 48279 h 167375"/>
                <a:gd name="connsiteX19" fmla="*/ 76932 w 119160"/>
                <a:gd name="connsiteY19" fmla="*/ 37833 h 167375"/>
                <a:gd name="connsiteX20" fmla="*/ 70763 w 119160"/>
                <a:gd name="connsiteY20" fmla="*/ 30518 h 167375"/>
                <a:gd name="connsiteX21" fmla="*/ 61885 w 119160"/>
                <a:gd name="connsiteY21" fmla="*/ 26129 h 167375"/>
                <a:gd name="connsiteX22" fmla="*/ 51433 w 119160"/>
                <a:gd name="connsiteY22" fmla="*/ 24666 h 167375"/>
                <a:gd name="connsiteX23" fmla="*/ 32406 w 119160"/>
                <a:gd name="connsiteY23" fmla="*/ 24666 h 167375"/>
                <a:gd name="connsiteX24" fmla="*/ 32406 w 119160"/>
                <a:gd name="connsiteY24" fmla="*/ 70635 h 167375"/>
                <a:gd name="connsiteX25" fmla="*/ 41817 w 119160"/>
                <a:gd name="connsiteY25" fmla="*/ 70841 h 167375"/>
                <a:gd name="connsiteX26" fmla="*/ 51433 w 119160"/>
                <a:gd name="connsiteY26" fmla="*/ 70841 h 167375"/>
                <a:gd name="connsiteX27" fmla="*/ 61885 w 119160"/>
                <a:gd name="connsiteY27" fmla="*/ 69584 h 167375"/>
                <a:gd name="connsiteX28" fmla="*/ 70763 w 119160"/>
                <a:gd name="connsiteY28" fmla="*/ 65618 h 167375"/>
                <a:gd name="connsiteX29" fmla="*/ 76932 w 119160"/>
                <a:gd name="connsiteY29" fmla="*/ 58617 h 167375"/>
                <a:gd name="connsiteX30" fmla="*/ 79231 w 119160"/>
                <a:gd name="connsiteY30" fmla="*/ 48279 h 167375"/>
                <a:gd name="connsiteX31" fmla="*/ 85496 w 119160"/>
                <a:gd name="connsiteY31" fmla="*/ 117440 h 167375"/>
                <a:gd name="connsiteX32" fmla="*/ 83513 w 119160"/>
                <a:gd name="connsiteY32" fmla="*/ 107827 h 167375"/>
                <a:gd name="connsiteX33" fmla="*/ 78081 w 119160"/>
                <a:gd name="connsiteY33" fmla="*/ 100416 h 167375"/>
                <a:gd name="connsiteX34" fmla="*/ 70134 w 119160"/>
                <a:gd name="connsiteY34" fmla="*/ 95712 h 167375"/>
                <a:gd name="connsiteX35" fmla="*/ 60409 w 119160"/>
                <a:gd name="connsiteY35" fmla="*/ 94044 h 167375"/>
                <a:gd name="connsiteX36" fmla="*/ 46401 w 119160"/>
                <a:gd name="connsiteY36" fmla="*/ 93947 h 167375"/>
                <a:gd name="connsiteX37" fmla="*/ 32394 w 119160"/>
                <a:gd name="connsiteY37" fmla="*/ 94044 h 167375"/>
                <a:gd name="connsiteX38" fmla="*/ 32394 w 119160"/>
                <a:gd name="connsiteY38" fmla="*/ 140231 h 167375"/>
                <a:gd name="connsiteX39" fmla="*/ 56635 w 119160"/>
                <a:gd name="connsiteY39" fmla="*/ 140231 h 167375"/>
                <a:gd name="connsiteX40" fmla="*/ 67086 w 119160"/>
                <a:gd name="connsiteY40" fmla="*/ 138974 h 167375"/>
                <a:gd name="connsiteX41" fmla="*/ 76388 w 119160"/>
                <a:gd name="connsiteY41" fmla="*/ 134899 h 167375"/>
                <a:gd name="connsiteX42" fmla="*/ 82968 w 119160"/>
                <a:gd name="connsiteY42" fmla="*/ 127790 h 167375"/>
                <a:gd name="connsiteX43" fmla="*/ 85472 w 119160"/>
                <a:gd name="connsiteY43" fmla="*/ 117452 h 16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19160" h="167375">
                  <a:moveTo>
                    <a:pt x="119160" y="119326"/>
                  </a:moveTo>
                  <a:cubicBezTo>
                    <a:pt x="119160" y="126290"/>
                    <a:pt x="117733" y="132735"/>
                    <a:pt x="114878" y="138647"/>
                  </a:cubicBezTo>
                  <a:cubicBezTo>
                    <a:pt x="112024" y="144572"/>
                    <a:pt x="108213" y="149662"/>
                    <a:pt x="103484" y="153894"/>
                  </a:cubicBezTo>
                  <a:cubicBezTo>
                    <a:pt x="98742" y="158150"/>
                    <a:pt x="93274" y="161451"/>
                    <a:pt x="87069" y="163821"/>
                  </a:cubicBezTo>
                  <a:cubicBezTo>
                    <a:pt x="80864" y="166190"/>
                    <a:pt x="74344" y="167375"/>
                    <a:pt x="67521" y="167375"/>
                  </a:cubicBezTo>
                  <a:lnTo>
                    <a:pt x="0" y="167170"/>
                  </a:lnTo>
                  <a:lnTo>
                    <a:pt x="0" y="0"/>
                  </a:lnTo>
                  <a:lnTo>
                    <a:pt x="60203" y="0"/>
                  </a:lnTo>
                  <a:cubicBezTo>
                    <a:pt x="67449" y="0"/>
                    <a:pt x="74174" y="1088"/>
                    <a:pt x="80368" y="3240"/>
                  </a:cubicBezTo>
                  <a:cubicBezTo>
                    <a:pt x="86573" y="5405"/>
                    <a:pt x="91968" y="8536"/>
                    <a:pt x="96565" y="12647"/>
                  </a:cubicBezTo>
                  <a:cubicBezTo>
                    <a:pt x="101173" y="16758"/>
                    <a:pt x="104754" y="21776"/>
                    <a:pt x="107330" y="27688"/>
                  </a:cubicBezTo>
                  <a:cubicBezTo>
                    <a:pt x="109907" y="33613"/>
                    <a:pt x="111201" y="40263"/>
                    <a:pt x="111201" y="47638"/>
                  </a:cubicBezTo>
                  <a:cubicBezTo>
                    <a:pt x="111201" y="53902"/>
                    <a:pt x="109798" y="59959"/>
                    <a:pt x="107016" y="65811"/>
                  </a:cubicBezTo>
                  <a:cubicBezTo>
                    <a:pt x="104222" y="71663"/>
                    <a:pt x="100532" y="76608"/>
                    <a:pt x="95936" y="80647"/>
                  </a:cubicBezTo>
                  <a:cubicBezTo>
                    <a:pt x="99552" y="82448"/>
                    <a:pt x="102794" y="84758"/>
                    <a:pt x="105649" y="87539"/>
                  </a:cubicBezTo>
                  <a:cubicBezTo>
                    <a:pt x="108504" y="90332"/>
                    <a:pt x="110947" y="93427"/>
                    <a:pt x="112967" y="96837"/>
                  </a:cubicBezTo>
                  <a:cubicBezTo>
                    <a:pt x="114987" y="100246"/>
                    <a:pt x="116523" y="103874"/>
                    <a:pt x="117576" y="107694"/>
                  </a:cubicBezTo>
                  <a:cubicBezTo>
                    <a:pt x="118616" y="111527"/>
                    <a:pt x="119136" y="115396"/>
                    <a:pt x="119136" y="119290"/>
                  </a:cubicBezTo>
                  <a:close/>
                  <a:moveTo>
                    <a:pt x="79231" y="48279"/>
                  </a:moveTo>
                  <a:cubicBezTo>
                    <a:pt x="79231" y="44241"/>
                    <a:pt x="78456" y="40759"/>
                    <a:pt x="76932" y="37833"/>
                  </a:cubicBezTo>
                  <a:cubicBezTo>
                    <a:pt x="75396" y="34907"/>
                    <a:pt x="73340" y="32464"/>
                    <a:pt x="70763" y="30518"/>
                  </a:cubicBezTo>
                  <a:cubicBezTo>
                    <a:pt x="68187" y="28571"/>
                    <a:pt x="65223" y="27108"/>
                    <a:pt x="61885" y="26129"/>
                  </a:cubicBezTo>
                  <a:cubicBezTo>
                    <a:pt x="58534" y="25149"/>
                    <a:pt x="55050" y="24666"/>
                    <a:pt x="51433" y="24666"/>
                  </a:cubicBezTo>
                  <a:lnTo>
                    <a:pt x="32406" y="24666"/>
                  </a:lnTo>
                  <a:lnTo>
                    <a:pt x="32406" y="70635"/>
                  </a:lnTo>
                  <a:cubicBezTo>
                    <a:pt x="35890" y="70781"/>
                    <a:pt x="39023" y="70841"/>
                    <a:pt x="41817" y="70841"/>
                  </a:cubicBezTo>
                  <a:lnTo>
                    <a:pt x="51433" y="70841"/>
                  </a:lnTo>
                  <a:cubicBezTo>
                    <a:pt x="55050" y="70841"/>
                    <a:pt x="58546" y="70430"/>
                    <a:pt x="61885" y="69584"/>
                  </a:cubicBezTo>
                  <a:cubicBezTo>
                    <a:pt x="65223" y="68749"/>
                    <a:pt x="68187" y="67431"/>
                    <a:pt x="70763" y="65618"/>
                  </a:cubicBezTo>
                  <a:cubicBezTo>
                    <a:pt x="73340" y="63816"/>
                    <a:pt x="75396" y="61470"/>
                    <a:pt x="76932" y="58617"/>
                  </a:cubicBezTo>
                  <a:cubicBezTo>
                    <a:pt x="78469" y="55764"/>
                    <a:pt x="79231" y="52318"/>
                    <a:pt x="79231" y="48279"/>
                  </a:cubicBezTo>
                  <a:close/>
                  <a:moveTo>
                    <a:pt x="85496" y="117440"/>
                  </a:moveTo>
                  <a:cubicBezTo>
                    <a:pt x="85496" y="113957"/>
                    <a:pt x="84831" y="110753"/>
                    <a:pt x="83513" y="107827"/>
                  </a:cubicBezTo>
                  <a:cubicBezTo>
                    <a:pt x="82182" y="104901"/>
                    <a:pt x="80368" y="102435"/>
                    <a:pt x="78081" y="100416"/>
                  </a:cubicBezTo>
                  <a:cubicBezTo>
                    <a:pt x="75783" y="98396"/>
                    <a:pt x="73134" y="96837"/>
                    <a:pt x="70134" y="95712"/>
                  </a:cubicBezTo>
                  <a:cubicBezTo>
                    <a:pt x="67134" y="94600"/>
                    <a:pt x="63893" y="94044"/>
                    <a:pt x="60409" y="94044"/>
                  </a:cubicBezTo>
                  <a:cubicBezTo>
                    <a:pt x="55667" y="93911"/>
                    <a:pt x="50998" y="93874"/>
                    <a:pt x="46401" y="93947"/>
                  </a:cubicBezTo>
                  <a:cubicBezTo>
                    <a:pt x="41793" y="94019"/>
                    <a:pt x="37136" y="94044"/>
                    <a:pt x="32394" y="94044"/>
                  </a:cubicBezTo>
                  <a:lnTo>
                    <a:pt x="32394" y="140231"/>
                  </a:lnTo>
                  <a:lnTo>
                    <a:pt x="56635" y="140231"/>
                  </a:lnTo>
                  <a:cubicBezTo>
                    <a:pt x="60118" y="140231"/>
                    <a:pt x="63602" y="139808"/>
                    <a:pt x="67086" y="138974"/>
                  </a:cubicBezTo>
                  <a:cubicBezTo>
                    <a:pt x="70570" y="138139"/>
                    <a:pt x="73666" y="136785"/>
                    <a:pt x="76388" y="134899"/>
                  </a:cubicBezTo>
                  <a:cubicBezTo>
                    <a:pt x="79110" y="133025"/>
                    <a:pt x="81299" y="130655"/>
                    <a:pt x="82968" y="127790"/>
                  </a:cubicBezTo>
                  <a:cubicBezTo>
                    <a:pt x="84638" y="124936"/>
                    <a:pt x="85472" y="121490"/>
                    <a:pt x="85472" y="117452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1" name="Szabadkézi sokszög 10">
              <a:extLst>
                <a:ext uri="{FF2B5EF4-FFF2-40B4-BE49-F238E27FC236}">
                  <a16:creationId xmlns:a16="http://schemas.microsoft.com/office/drawing/2014/main" id="{7ED12B54-8124-31CA-2F01-FBA793F8A345}"/>
                </a:ext>
              </a:extLst>
            </p:cNvPr>
            <p:cNvSpPr/>
            <p:nvPr/>
          </p:nvSpPr>
          <p:spPr>
            <a:xfrm>
              <a:off x="7636784" y="4257330"/>
              <a:ext cx="177258" cy="173432"/>
            </a:xfrm>
            <a:custGeom>
              <a:avLst/>
              <a:gdLst>
                <a:gd name="connsiteX0" fmla="*/ 177259 w 177258"/>
                <a:gd name="connsiteY0" fmla="*/ 86717 h 173432"/>
                <a:gd name="connsiteX1" fmla="*/ 170267 w 177258"/>
                <a:gd name="connsiteY1" fmla="*/ 120559 h 173432"/>
                <a:gd name="connsiteX2" fmla="*/ 151167 w 177258"/>
                <a:gd name="connsiteY2" fmla="*/ 148151 h 173432"/>
                <a:gd name="connsiteX3" fmla="*/ 122983 w 177258"/>
                <a:gd name="connsiteY3" fmla="*/ 166638 h 173432"/>
                <a:gd name="connsiteX4" fmla="*/ 88738 w 177258"/>
                <a:gd name="connsiteY4" fmla="*/ 173433 h 173432"/>
                <a:gd name="connsiteX5" fmla="*/ 54385 w 177258"/>
                <a:gd name="connsiteY5" fmla="*/ 166638 h 173432"/>
                <a:gd name="connsiteX6" fmla="*/ 26092 w 177258"/>
                <a:gd name="connsiteY6" fmla="*/ 148151 h 173432"/>
                <a:gd name="connsiteX7" fmla="*/ 6992 w 177258"/>
                <a:gd name="connsiteY7" fmla="*/ 120668 h 173432"/>
                <a:gd name="connsiteX8" fmla="*/ 0 w 177258"/>
                <a:gd name="connsiteY8" fmla="*/ 86717 h 173432"/>
                <a:gd name="connsiteX9" fmla="*/ 6992 w 177258"/>
                <a:gd name="connsiteY9" fmla="*/ 52656 h 173432"/>
                <a:gd name="connsiteX10" fmla="*/ 26092 w 177258"/>
                <a:gd name="connsiteY10" fmla="*/ 25077 h 173432"/>
                <a:gd name="connsiteX11" fmla="*/ 54385 w 177258"/>
                <a:gd name="connsiteY11" fmla="*/ 6686 h 173432"/>
                <a:gd name="connsiteX12" fmla="*/ 88738 w 177258"/>
                <a:gd name="connsiteY12" fmla="*/ 0 h 173432"/>
                <a:gd name="connsiteX13" fmla="*/ 122983 w 177258"/>
                <a:gd name="connsiteY13" fmla="*/ 6686 h 173432"/>
                <a:gd name="connsiteX14" fmla="*/ 151167 w 177258"/>
                <a:gd name="connsiteY14" fmla="*/ 25186 h 173432"/>
                <a:gd name="connsiteX15" fmla="*/ 170267 w 177258"/>
                <a:gd name="connsiteY15" fmla="*/ 52765 h 173432"/>
                <a:gd name="connsiteX16" fmla="*/ 177259 w 177258"/>
                <a:gd name="connsiteY16" fmla="*/ 86717 h 173432"/>
                <a:gd name="connsiteX17" fmla="*/ 144853 w 177258"/>
                <a:gd name="connsiteY17" fmla="*/ 86717 h 173432"/>
                <a:gd name="connsiteX18" fmla="*/ 140450 w 177258"/>
                <a:gd name="connsiteY18" fmla="*/ 65086 h 173432"/>
                <a:gd name="connsiteX19" fmla="*/ 128402 w 177258"/>
                <a:gd name="connsiteY19" fmla="*/ 47324 h 173432"/>
                <a:gd name="connsiteX20" fmla="*/ 110499 w 177258"/>
                <a:gd name="connsiteY20" fmla="*/ 35197 h 173432"/>
                <a:gd name="connsiteX21" fmla="*/ 88726 w 177258"/>
                <a:gd name="connsiteY21" fmla="*/ 30699 h 173432"/>
                <a:gd name="connsiteX22" fmla="*/ 66735 w 177258"/>
                <a:gd name="connsiteY22" fmla="*/ 35197 h 173432"/>
                <a:gd name="connsiteX23" fmla="*/ 48833 w 177258"/>
                <a:gd name="connsiteY23" fmla="*/ 47324 h 173432"/>
                <a:gd name="connsiteX24" fmla="*/ 36785 w 177258"/>
                <a:gd name="connsiteY24" fmla="*/ 65086 h 173432"/>
                <a:gd name="connsiteX25" fmla="*/ 32382 w 177258"/>
                <a:gd name="connsiteY25" fmla="*/ 86717 h 173432"/>
                <a:gd name="connsiteX26" fmla="*/ 36785 w 177258"/>
                <a:gd name="connsiteY26" fmla="*/ 108238 h 173432"/>
                <a:gd name="connsiteX27" fmla="*/ 48833 w 177258"/>
                <a:gd name="connsiteY27" fmla="*/ 126109 h 173432"/>
                <a:gd name="connsiteX28" fmla="*/ 66735 w 177258"/>
                <a:gd name="connsiteY28" fmla="*/ 138224 h 173432"/>
                <a:gd name="connsiteX29" fmla="*/ 88726 w 177258"/>
                <a:gd name="connsiteY29" fmla="*/ 142722 h 173432"/>
                <a:gd name="connsiteX30" fmla="*/ 110499 w 177258"/>
                <a:gd name="connsiteY30" fmla="*/ 138224 h 173432"/>
                <a:gd name="connsiteX31" fmla="*/ 128402 w 177258"/>
                <a:gd name="connsiteY31" fmla="*/ 126109 h 173432"/>
                <a:gd name="connsiteX32" fmla="*/ 140450 w 177258"/>
                <a:gd name="connsiteY32" fmla="*/ 108238 h 173432"/>
                <a:gd name="connsiteX33" fmla="*/ 144853 w 177258"/>
                <a:gd name="connsiteY33" fmla="*/ 86717 h 17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77258" h="173432">
                  <a:moveTo>
                    <a:pt x="177259" y="86717"/>
                  </a:moveTo>
                  <a:cubicBezTo>
                    <a:pt x="177259" y="98699"/>
                    <a:pt x="174924" y="109980"/>
                    <a:pt x="170267" y="120559"/>
                  </a:cubicBezTo>
                  <a:cubicBezTo>
                    <a:pt x="165598" y="131151"/>
                    <a:pt x="159235" y="140340"/>
                    <a:pt x="151167" y="148151"/>
                  </a:cubicBezTo>
                  <a:cubicBezTo>
                    <a:pt x="143087" y="155949"/>
                    <a:pt x="133700" y="162116"/>
                    <a:pt x="122983" y="166638"/>
                  </a:cubicBezTo>
                  <a:cubicBezTo>
                    <a:pt x="112266" y="171172"/>
                    <a:pt x="100847" y="173433"/>
                    <a:pt x="88738" y="173433"/>
                  </a:cubicBezTo>
                  <a:cubicBezTo>
                    <a:pt x="76630" y="173433"/>
                    <a:pt x="65175" y="171172"/>
                    <a:pt x="54385" y="166638"/>
                  </a:cubicBezTo>
                  <a:cubicBezTo>
                    <a:pt x="43595" y="162116"/>
                    <a:pt x="34160" y="155949"/>
                    <a:pt x="26092" y="148151"/>
                  </a:cubicBezTo>
                  <a:cubicBezTo>
                    <a:pt x="18011" y="140340"/>
                    <a:pt x="11649" y="131187"/>
                    <a:pt x="6992" y="120668"/>
                  </a:cubicBezTo>
                  <a:cubicBezTo>
                    <a:pt x="2322" y="110149"/>
                    <a:pt x="0" y="98832"/>
                    <a:pt x="0" y="86717"/>
                  </a:cubicBezTo>
                  <a:cubicBezTo>
                    <a:pt x="0" y="74601"/>
                    <a:pt x="2322" y="63248"/>
                    <a:pt x="6992" y="52656"/>
                  </a:cubicBezTo>
                  <a:cubicBezTo>
                    <a:pt x="11649" y="42065"/>
                    <a:pt x="18023" y="32875"/>
                    <a:pt x="26092" y="25077"/>
                  </a:cubicBezTo>
                  <a:cubicBezTo>
                    <a:pt x="34160" y="17278"/>
                    <a:pt x="43595" y="11148"/>
                    <a:pt x="54385" y="6686"/>
                  </a:cubicBezTo>
                  <a:cubicBezTo>
                    <a:pt x="65175" y="2237"/>
                    <a:pt x="76630" y="0"/>
                    <a:pt x="88738" y="0"/>
                  </a:cubicBezTo>
                  <a:cubicBezTo>
                    <a:pt x="100847" y="0"/>
                    <a:pt x="112266" y="2225"/>
                    <a:pt x="122983" y="6686"/>
                  </a:cubicBezTo>
                  <a:cubicBezTo>
                    <a:pt x="133700" y="11148"/>
                    <a:pt x="143099" y="17314"/>
                    <a:pt x="151167" y="25186"/>
                  </a:cubicBezTo>
                  <a:cubicBezTo>
                    <a:pt x="159235" y="33057"/>
                    <a:pt x="165610" y="42246"/>
                    <a:pt x="170267" y="52765"/>
                  </a:cubicBezTo>
                  <a:cubicBezTo>
                    <a:pt x="174924" y="63284"/>
                    <a:pt x="177259" y="74601"/>
                    <a:pt x="177259" y="86717"/>
                  </a:cubicBezTo>
                  <a:close/>
                  <a:moveTo>
                    <a:pt x="144853" y="86717"/>
                  </a:moveTo>
                  <a:cubicBezTo>
                    <a:pt x="144853" y="79063"/>
                    <a:pt x="143389" y="71845"/>
                    <a:pt x="140450" y="65086"/>
                  </a:cubicBezTo>
                  <a:cubicBezTo>
                    <a:pt x="137510" y="58327"/>
                    <a:pt x="133494" y="52414"/>
                    <a:pt x="128402" y="47324"/>
                  </a:cubicBezTo>
                  <a:cubicBezTo>
                    <a:pt x="123309" y="42234"/>
                    <a:pt x="117334" y="38195"/>
                    <a:pt x="110499" y="35197"/>
                  </a:cubicBezTo>
                  <a:cubicBezTo>
                    <a:pt x="103653" y="32198"/>
                    <a:pt x="96407" y="30699"/>
                    <a:pt x="88726" y="30699"/>
                  </a:cubicBezTo>
                  <a:cubicBezTo>
                    <a:pt x="81045" y="30699"/>
                    <a:pt x="73570" y="32198"/>
                    <a:pt x="66735" y="35197"/>
                  </a:cubicBezTo>
                  <a:cubicBezTo>
                    <a:pt x="59889" y="38195"/>
                    <a:pt x="53925" y="42234"/>
                    <a:pt x="48833" y="47324"/>
                  </a:cubicBezTo>
                  <a:cubicBezTo>
                    <a:pt x="43740" y="52402"/>
                    <a:pt x="39724" y="58327"/>
                    <a:pt x="36785" y="65086"/>
                  </a:cubicBezTo>
                  <a:cubicBezTo>
                    <a:pt x="33857" y="71845"/>
                    <a:pt x="32382" y="79051"/>
                    <a:pt x="32382" y="86717"/>
                  </a:cubicBezTo>
                  <a:cubicBezTo>
                    <a:pt x="32382" y="94382"/>
                    <a:pt x="33845" y="101419"/>
                    <a:pt x="36785" y="108238"/>
                  </a:cubicBezTo>
                  <a:cubicBezTo>
                    <a:pt x="39724" y="115058"/>
                    <a:pt x="43740" y="121019"/>
                    <a:pt x="48833" y="126109"/>
                  </a:cubicBezTo>
                  <a:cubicBezTo>
                    <a:pt x="53925" y="131187"/>
                    <a:pt x="59901" y="135238"/>
                    <a:pt x="66735" y="138224"/>
                  </a:cubicBezTo>
                  <a:cubicBezTo>
                    <a:pt x="73570" y="141223"/>
                    <a:pt x="80900" y="142722"/>
                    <a:pt x="88726" y="142722"/>
                  </a:cubicBezTo>
                  <a:cubicBezTo>
                    <a:pt x="96552" y="142722"/>
                    <a:pt x="103665" y="141223"/>
                    <a:pt x="110499" y="138224"/>
                  </a:cubicBezTo>
                  <a:cubicBezTo>
                    <a:pt x="117346" y="135226"/>
                    <a:pt x="123309" y="131187"/>
                    <a:pt x="128402" y="126109"/>
                  </a:cubicBezTo>
                  <a:cubicBezTo>
                    <a:pt x="133494" y="121019"/>
                    <a:pt x="137510" y="115070"/>
                    <a:pt x="140450" y="108238"/>
                  </a:cubicBezTo>
                  <a:cubicBezTo>
                    <a:pt x="143377" y="101419"/>
                    <a:pt x="144853" y="94237"/>
                    <a:pt x="144853" y="86717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3" name="Szabadkézi sokszög 12">
              <a:extLst>
                <a:ext uri="{FF2B5EF4-FFF2-40B4-BE49-F238E27FC236}">
                  <a16:creationId xmlns:a16="http://schemas.microsoft.com/office/drawing/2014/main" id="{9EC84EDC-24F1-9155-8B60-C69778EBE8EA}"/>
                </a:ext>
              </a:extLst>
            </p:cNvPr>
            <p:cNvSpPr/>
            <p:nvPr/>
          </p:nvSpPr>
          <p:spPr>
            <a:xfrm>
              <a:off x="7872794" y="4260473"/>
              <a:ext cx="125643" cy="167157"/>
            </a:xfrm>
            <a:custGeom>
              <a:avLst/>
              <a:gdLst>
                <a:gd name="connsiteX0" fmla="*/ 125632 w 125643"/>
                <a:gd name="connsiteY0" fmla="*/ 167158 h 167157"/>
                <a:gd name="connsiteX1" fmla="*/ 89948 w 125643"/>
                <a:gd name="connsiteY1" fmla="*/ 167158 h 167157"/>
                <a:gd name="connsiteX2" fmla="*/ 78057 w 125643"/>
                <a:gd name="connsiteY2" fmla="*/ 129120 h 167157"/>
                <a:gd name="connsiteX3" fmla="*/ 73376 w 125643"/>
                <a:gd name="connsiteY3" fmla="*/ 117633 h 167157"/>
                <a:gd name="connsiteX4" fmla="*/ 66590 w 125643"/>
                <a:gd name="connsiteY4" fmla="*/ 108650 h 167157"/>
                <a:gd name="connsiteX5" fmla="*/ 57107 w 125643"/>
                <a:gd name="connsiteY5" fmla="*/ 102797 h 167157"/>
                <a:gd name="connsiteX6" fmla="*/ 44079 w 125643"/>
                <a:gd name="connsiteY6" fmla="*/ 100706 h 167157"/>
                <a:gd name="connsiteX7" fmla="*/ 31983 w 125643"/>
                <a:gd name="connsiteY7" fmla="*/ 100706 h 167157"/>
                <a:gd name="connsiteX8" fmla="*/ 31983 w 125643"/>
                <a:gd name="connsiteY8" fmla="*/ 167158 h 167157"/>
                <a:gd name="connsiteX9" fmla="*/ 0 w 125643"/>
                <a:gd name="connsiteY9" fmla="*/ 167158 h 167157"/>
                <a:gd name="connsiteX10" fmla="*/ 0 w 125643"/>
                <a:gd name="connsiteY10" fmla="*/ 206 h 167157"/>
                <a:gd name="connsiteX11" fmla="*/ 65937 w 125643"/>
                <a:gd name="connsiteY11" fmla="*/ 0 h 167157"/>
                <a:gd name="connsiteX12" fmla="*/ 85763 w 125643"/>
                <a:gd name="connsiteY12" fmla="*/ 3664 h 167157"/>
                <a:gd name="connsiteX13" fmla="*/ 101621 w 125643"/>
                <a:gd name="connsiteY13" fmla="*/ 13796 h 167157"/>
                <a:gd name="connsiteX14" fmla="*/ 112048 w 125643"/>
                <a:gd name="connsiteY14" fmla="*/ 29042 h 167157"/>
                <a:gd name="connsiteX15" fmla="*/ 115810 w 125643"/>
                <a:gd name="connsiteY15" fmla="*/ 48062 h 167157"/>
                <a:gd name="connsiteX16" fmla="*/ 113524 w 125643"/>
                <a:gd name="connsiteY16" fmla="*/ 62269 h 167157"/>
                <a:gd name="connsiteX17" fmla="*/ 107088 w 125643"/>
                <a:gd name="connsiteY17" fmla="*/ 75012 h 167157"/>
                <a:gd name="connsiteX18" fmla="*/ 97218 w 125643"/>
                <a:gd name="connsiteY18" fmla="*/ 85350 h 167157"/>
                <a:gd name="connsiteX19" fmla="*/ 84662 w 125643"/>
                <a:gd name="connsiteY19" fmla="*/ 92145 h 167157"/>
                <a:gd name="connsiteX20" fmla="*/ 97532 w 125643"/>
                <a:gd name="connsiteY20" fmla="*/ 100609 h 167157"/>
                <a:gd name="connsiteX21" fmla="*/ 105431 w 125643"/>
                <a:gd name="connsiteY21" fmla="*/ 113873 h 167157"/>
                <a:gd name="connsiteX22" fmla="*/ 108129 w 125643"/>
                <a:gd name="connsiteY22" fmla="*/ 120982 h 167157"/>
                <a:gd name="connsiteX23" fmla="*/ 110729 w 125643"/>
                <a:gd name="connsiteY23" fmla="*/ 128394 h 167157"/>
                <a:gd name="connsiteX24" fmla="*/ 113645 w 125643"/>
                <a:gd name="connsiteY24" fmla="*/ 136761 h 167157"/>
                <a:gd name="connsiteX25" fmla="*/ 117068 w 125643"/>
                <a:gd name="connsiteY25" fmla="*/ 146676 h 167157"/>
                <a:gd name="connsiteX26" fmla="*/ 121350 w 125643"/>
                <a:gd name="connsiteY26" fmla="*/ 158488 h 167157"/>
                <a:gd name="connsiteX27" fmla="*/ 125644 w 125643"/>
                <a:gd name="connsiteY27" fmla="*/ 167158 h 167157"/>
                <a:gd name="connsiteX28" fmla="*/ 83404 w 125643"/>
                <a:gd name="connsiteY28" fmla="*/ 50347 h 167157"/>
                <a:gd name="connsiteX29" fmla="*/ 81214 w 125643"/>
                <a:gd name="connsiteY29" fmla="*/ 39695 h 167157"/>
                <a:gd name="connsiteX30" fmla="*/ 75263 w 125643"/>
                <a:gd name="connsiteY30" fmla="*/ 31340 h 167157"/>
                <a:gd name="connsiteX31" fmla="*/ 66372 w 125643"/>
                <a:gd name="connsiteY31" fmla="*/ 25802 h 167157"/>
                <a:gd name="connsiteX32" fmla="*/ 55401 w 125643"/>
                <a:gd name="connsiteY32" fmla="*/ 23819 h 167157"/>
                <a:gd name="connsiteX33" fmla="*/ 31983 w 125643"/>
                <a:gd name="connsiteY33" fmla="*/ 23819 h 167157"/>
                <a:gd name="connsiteX34" fmla="*/ 31983 w 125643"/>
                <a:gd name="connsiteY34" fmla="*/ 75859 h 167157"/>
                <a:gd name="connsiteX35" fmla="*/ 55401 w 125643"/>
                <a:gd name="connsiteY35" fmla="*/ 75859 h 167157"/>
                <a:gd name="connsiteX36" fmla="*/ 66372 w 125643"/>
                <a:gd name="connsiteY36" fmla="*/ 74081 h 167157"/>
                <a:gd name="connsiteX37" fmla="*/ 75263 w 125643"/>
                <a:gd name="connsiteY37" fmla="*/ 68967 h 167157"/>
                <a:gd name="connsiteX38" fmla="*/ 81214 w 125643"/>
                <a:gd name="connsiteY38" fmla="*/ 60914 h 167157"/>
                <a:gd name="connsiteX39" fmla="*/ 83404 w 125643"/>
                <a:gd name="connsiteY39" fmla="*/ 50359 h 167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5643" h="167157">
                  <a:moveTo>
                    <a:pt x="125632" y="167158"/>
                  </a:moveTo>
                  <a:lnTo>
                    <a:pt x="89948" y="167158"/>
                  </a:lnTo>
                  <a:lnTo>
                    <a:pt x="78057" y="129120"/>
                  </a:lnTo>
                  <a:cubicBezTo>
                    <a:pt x="76811" y="124936"/>
                    <a:pt x="75239" y="121115"/>
                    <a:pt x="73376" y="117633"/>
                  </a:cubicBezTo>
                  <a:cubicBezTo>
                    <a:pt x="71501" y="114151"/>
                    <a:pt x="69239" y="111152"/>
                    <a:pt x="66590" y="108650"/>
                  </a:cubicBezTo>
                  <a:cubicBezTo>
                    <a:pt x="63941" y="106147"/>
                    <a:pt x="60784" y="104188"/>
                    <a:pt x="57107" y="102797"/>
                  </a:cubicBezTo>
                  <a:cubicBezTo>
                    <a:pt x="53429" y="101407"/>
                    <a:pt x="49075" y="100706"/>
                    <a:pt x="44079" y="100706"/>
                  </a:cubicBezTo>
                  <a:lnTo>
                    <a:pt x="31983" y="100706"/>
                  </a:lnTo>
                  <a:lnTo>
                    <a:pt x="31983" y="167158"/>
                  </a:lnTo>
                  <a:lnTo>
                    <a:pt x="0" y="167158"/>
                  </a:lnTo>
                  <a:lnTo>
                    <a:pt x="0" y="206"/>
                  </a:lnTo>
                  <a:lnTo>
                    <a:pt x="65937" y="0"/>
                  </a:lnTo>
                  <a:cubicBezTo>
                    <a:pt x="73037" y="0"/>
                    <a:pt x="79642" y="1221"/>
                    <a:pt x="85763" y="3664"/>
                  </a:cubicBezTo>
                  <a:cubicBezTo>
                    <a:pt x="91883" y="6094"/>
                    <a:pt x="97169" y="9479"/>
                    <a:pt x="101621" y="13796"/>
                  </a:cubicBezTo>
                  <a:cubicBezTo>
                    <a:pt x="106072" y="18112"/>
                    <a:pt x="109556" y="23203"/>
                    <a:pt x="112048" y="29042"/>
                  </a:cubicBezTo>
                  <a:cubicBezTo>
                    <a:pt x="114552" y="34895"/>
                    <a:pt x="115810" y="41242"/>
                    <a:pt x="115810" y="48062"/>
                  </a:cubicBezTo>
                  <a:cubicBezTo>
                    <a:pt x="115810" y="52934"/>
                    <a:pt x="115048" y="57674"/>
                    <a:pt x="113524" y="62269"/>
                  </a:cubicBezTo>
                  <a:cubicBezTo>
                    <a:pt x="111999" y="66863"/>
                    <a:pt x="109858" y="71119"/>
                    <a:pt x="107088" y="75012"/>
                  </a:cubicBezTo>
                  <a:cubicBezTo>
                    <a:pt x="104318" y="78918"/>
                    <a:pt x="101028" y="82364"/>
                    <a:pt x="97218" y="85350"/>
                  </a:cubicBezTo>
                  <a:cubicBezTo>
                    <a:pt x="93407" y="88349"/>
                    <a:pt x="89222" y="90610"/>
                    <a:pt x="84662" y="92145"/>
                  </a:cubicBezTo>
                  <a:cubicBezTo>
                    <a:pt x="89924" y="94104"/>
                    <a:pt x="94218" y="96921"/>
                    <a:pt x="97532" y="100609"/>
                  </a:cubicBezTo>
                  <a:cubicBezTo>
                    <a:pt x="100859" y="104297"/>
                    <a:pt x="103484" y="108722"/>
                    <a:pt x="105431" y="113873"/>
                  </a:cubicBezTo>
                  <a:cubicBezTo>
                    <a:pt x="106399" y="116243"/>
                    <a:pt x="107294" y="118612"/>
                    <a:pt x="108129" y="120982"/>
                  </a:cubicBezTo>
                  <a:cubicBezTo>
                    <a:pt x="108951" y="123352"/>
                    <a:pt x="109822" y="125819"/>
                    <a:pt x="110729" y="128394"/>
                  </a:cubicBezTo>
                  <a:cubicBezTo>
                    <a:pt x="111624" y="130981"/>
                    <a:pt x="112604" y="133762"/>
                    <a:pt x="113645" y="136761"/>
                  </a:cubicBezTo>
                  <a:cubicBezTo>
                    <a:pt x="114685" y="139760"/>
                    <a:pt x="115822" y="143060"/>
                    <a:pt x="117068" y="146676"/>
                  </a:cubicBezTo>
                  <a:cubicBezTo>
                    <a:pt x="118604" y="151282"/>
                    <a:pt x="120031" y="155212"/>
                    <a:pt x="121350" y="158488"/>
                  </a:cubicBezTo>
                  <a:cubicBezTo>
                    <a:pt x="122680" y="161765"/>
                    <a:pt x="124096" y="164655"/>
                    <a:pt x="125644" y="167158"/>
                  </a:cubicBezTo>
                  <a:close/>
                  <a:moveTo>
                    <a:pt x="83404" y="50347"/>
                  </a:moveTo>
                  <a:cubicBezTo>
                    <a:pt x="83404" y="46454"/>
                    <a:pt x="82678" y="42899"/>
                    <a:pt x="81214" y="39695"/>
                  </a:cubicBezTo>
                  <a:cubicBezTo>
                    <a:pt x="79751" y="36503"/>
                    <a:pt x="77767" y="33710"/>
                    <a:pt x="75263" y="31340"/>
                  </a:cubicBezTo>
                  <a:cubicBezTo>
                    <a:pt x="72747" y="28970"/>
                    <a:pt x="69783" y="27132"/>
                    <a:pt x="66372" y="25802"/>
                  </a:cubicBezTo>
                  <a:cubicBezTo>
                    <a:pt x="62961" y="24484"/>
                    <a:pt x="59296" y="23819"/>
                    <a:pt x="55401" y="23819"/>
                  </a:cubicBezTo>
                  <a:lnTo>
                    <a:pt x="31983" y="23819"/>
                  </a:lnTo>
                  <a:lnTo>
                    <a:pt x="31983" y="75859"/>
                  </a:lnTo>
                  <a:lnTo>
                    <a:pt x="55401" y="75859"/>
                  </a:lnTo>
                  <a:cubicBezTo>
                    <a:pt x="59296" y="75859"/>
                    <a:pt x="62961" y="75266"/>
                    <a:pt x="66372" y="74081"/>
                  </a:cubicBezTo>
                  <a:cubicBezTo>
                    <a:pt x="69783" y="72896"/>
                    <a:pt x="72747" y="71192"/>
                    <a:pt x="75263" y="68967"/>
                  </a:cubicBezTo>
                  <a:cubicBezTo>
                    <a:pt x="77767" y="66742"/>
                    <a:pt x="79763" y="64046"/>
                    <a:pt x="81214" y="60914"/>
                  </a:cubicBezTo>
                  <a:cubicBezTo>
                    <a:pt x="82666" y="57783"/>
                    <a:pt x="83404" y="54264"/>
                    <a:pt x="83404" y="50359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4" name="Szabadkézi sokszög 13">
              <a:extLst>
                <a:ext uri="{FF2B5EF4-FFF2-40B4-BE49-F238E27FC236}">
                  <a16:creationId xmlns:a16="http://schemas.microsoft.com/office/drawing/2014/main" id="{B26D0A67-BCDA-6E11-867B-6599B0D5A2A1}"/>
                </a:ext>
              </a:extLst>
            </p:cNvPr>
            <p:cNvSpPr/>
            <p:nvPr/>
          </p:nvSpPr>
          <p:spPr>
            <a:xfrm>
              <a:off x="8051940" y="4260679"/>
              <a:ext cx="113100" cy="166952"/>
            </a:xfrm>
            <a:custGeom>
              <a:avLst/>
              <a:gdLst>
                <a:gd name="connsiteX0" fmla="*/ 113088 w 113100"/>
                <a:gd name="connsiteY0" fmla="*/ 166952 h 166952"/>
                <a:gd name="connsiteX1" fmla="*/ 0 w 113100"/>
                <a:gd name="connsiteY1" fmla="*/ 166952 h 166952"/>
                <a:gd name="connsiteX2" fmla="*/ 0 w 113100"/>
                <a:gd name="connsiteY2" fmla="*/ 0 h 166952"/>
                <a:gd name="connsiteX3" fmla="*/ 33035 w 113100"/>
                <a:gd name="connsiteY3" fmla="*/ 0 h 166952"/>
                <a:gd name="connsiteX4" fmla="*/ 33035 w 113100"/>
                <a:gd name="connsiteY4" fmla="*/ 135612 h 166952"/>
                <a:gd name="connsiteX5" fmla="*/ 113100 w 113100"/>
                <a:gd name="connsiteY5" fmla="*/ 135612 h 166952"/>
                <a:gd name="connsiteX6" fmla="*/ 113100 w 113100"/>
                <a:gd name="connsiteY6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100" h="166952">
                  <a:moveTo>
                    <a:pt x="113088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33035" y="0"/>
                  </a:lnTo>
                  <a:lnTo>
                    <a:pt x="33035" y="135612"/>
                  </a:lnTo>
                  <a:lnTo>
                    <a:pt x="113100" y="135612"/>
                  </a:lnTo>
                  <a:lnTo>
                    <a:pt x="113100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5" name="Szabadkézi sokszög 14">
              <a:extLst>
                <a:ext uri="{FF2B5EF4-FFF2-40B4-BE49-F238E27FC236}">
                  <a16:creationId xmlns:a16="http://schemas.microsoft.com/office/drawing/2014/main" id="{D1ECA368-29C9-36E7-9618-9937BED8AB73}"/>
                </a:ext>
              </a:extLst>
            </p:cNvPr>
            <p:cNvSpPr/>
            <p:nvPr/>
          </p:nvSpPr>
          <p:spPr>
            <a:xfrm>
              <a:off x="8217090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6" name="Szabadkézi sokszög 15">
              <a:extLst>
                <a:ext uri="{FF2B5EF4-FFF2-40B4-BE49-F238E27FC236}">
                  <a16:creationId xmlns:a16="http://schemas.microsoft.com/office/drawing/2014/main" id="{E6DEB694-37AF-CA01-4347-7DF014288CFD}"/>
                </a:ext>
              </a:extLst>
            </p:cNvPr>
            <p:cNvSpPr/>
            <p:nvPr/>
          </p:nvSpPr>
          <p:spPr>
            <a:xfrm>
              <a:off x="8385797" y="4260473"/>
              <a:ext cx="166819" cy="167169"/>
            </a:xfrm>
            <a:custGeom>
              <a:avLst/>
              <a:gdLst>
                <a:gd name="connsiteX0" fmla="*/ 166820 w 166819"/>
                <a:gd name="connsiteY0" fmla="*/ 167158 h 167169"/>
                <a:gd name="connsiteX1" fmla="*/ 135043 w 166819"/>
                <a:gd name="connsiteY1" fmla="*/ 167158 h 167169"/>
                <a:gd name="connsiteX2" fmla="*/ 135043 w 166819"/>
                <a:gd name="connsiteY2" fmla="*/ 55582 h 167169"/>
                <a:gd name="connsiteX3" fmla="*/ 82364 w 166819"/>
                <a:gd name="connsiteY3" fmla="*/ 144390 h 167169"/>
                <a:gd name="connsiteX4" fmla="*/ 31777 w 166819"/>
                <a:gd name="connsiteY4" fmla="*/ 54748 h 167169"/>
                <a:gd name="connsiteX5" fmla="*/ 31777 w 166819"/>
                <a:gd name="connsiteY5" fmla="*/ 167170 h 167169"/>
                <a:gd name="connsiteX6" fmla="*/ 0 w 166819"/>
                <a:gd name="connsiteY6" fmla="*/ 167170 h 167169"/>
                <a:gd name="connsiteX7" fmla="*/ 0 w 166819"/>
                <a:gd name="connsiteY7" fmla="*/ 0 h 167169"/>
                <a:gd name="connsiteX8" fmla="*/ 36579 w 166819"/>
                <a:gd name="connsiteY8" fmla="*/ 0 h 167169"/>
                <a:gd name="connsiteX9" fmla="*/ 82993 w 166819"/>
                <a:gd name="connsiteY9" fmla="*/ 82956 h 167169"/>
                <a:gd name="connsiteX10" fmla="*/ 131487 w 166819"/>
                <a:gd name="connsiteY10" fmla="*/ 0 h 167169"/>
                <a:gd name="connsiteX11" fmla="*/ 166820 w 166819"/>
                <a:gd name="connsiteY11" fmla="*/ 0 h 167169"/>
                <a:gd name="connsiteX12" fmla="*/ 166820 w 166819"/>
                <a:gd name="connsiteY12" fmla="*/ 167170 h 16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6819" h="167169">
                  <a:moveTo>
                    <a:pt x="166820" y="167158"/>
                  </a:moveTo>
                  <a:lnTo>
                    <a:pt x="135043" y="167158"/>
                  </a:lnTo>
                  <a:lnTo>
                    <a:pt x="135043" y="55582"/>
                  </a:lnTo>
                  <a:lnTo>
                    <a:pt x="82364" y="144390"/>
                  </a:lnTo>
                  <a:lnTo>
                    <a:pt x="31777" y="54748"/>
                  </a:lnTo>
                  <a:lnTo>
                    <a:pt x="31777" y="167170"/>
                  </a:lnTo>
                  <a:lnTo>
                    <a:pt x="0" y="167170"/>
                  </a:lnTo>
                  <a:lnTo>
                    <a:pt x="0" y="0"/>
                  </a:lnTo>
                  <a:lnTo>
                    <a:pt x="36579" y="0"/>
                  </a:lnTo>
                  <a:lnTo>
                    <a:pt x="82993" y="82956"/>
                  </a:lnTo>
                  <a:lnTo>
                    <a:pt x="131487" y="0"/>
                  </a:lnTo>
                  <a:lnTo>
                    <a:pt x="166820" y="0"/>
                  </a:lnTo>
                  <a:lnTo>
                    <a:pt x="166820" y="167170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7" name="Szabadkézi sokszög 16">
              <a:extLst>
                <a:ext uri="{FF2B5EF4-FFF2-40B4-BE49-F238E27FC236}">
                  <a16:creationId xmlns:a16="http://schemas.microsoft.com/office/drawing/2014/main" id="{11FF91F6-4EC3-C6DC-18FD-F9AA2BDB1D74}"/>
                </a:ext>
              </a:extLst>
            </p:cNvPr>
            <p:cNvSpPr/>
            <p:nvPr/>
          </p:nvSpPr>
          <p:spPr>
            <a:xfrm>
              <a:off x="8617199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8" name="Szabadkézi sokszög 17">
              <a:extLst>
                <a:ext uri="{FF2B5EF4-FFF2-40B4-BE49-F238E27FC236}">
                  <a16:creationId xmlns:a16="http://schemas.microsoft.com/office/drawing/2014/main" id="{BF8107D2-B289-A947-0275-CD5272D916D8}"/>
                </a:ext>
              </a:extLst>
            </p:cNvPr>
            <p:cNvSpPr/>
            <p:nvPr/>
          </p:nvSpPr>
          <p:spPr>
            <a:xfrm>
              <a:off x="8785906" y="4260461"/>
              <a:ext cx="139022" cy="167169"/>
            </a:xfrm>
            <a:custGeom>
              <a:avLst/>
              <a:gdLst>
                <a:gd name="connsiteX0" fmla="*/ 139023 w 139022"/>
                <a:gd name="connsiteY0" fmla="*/ 167170 h 167169"/>
                <a:gd name="connsiteX1" fmla="*/ 107246 w 139022"/>
                <a:gd name="connsiteY1" fmla="*/ 167170 h 167169"/>
                <a:gd name="connsiteX2" fmla="*/ 31777 w 139022"/>
                <a:gd name="connsiteY2" fmla="*/ 49948 h 167169"/>
                <a:gd name="connsiteX3" fmla="*/ 31777 w 139022"/>
                <a:gd name="connsiteY3" fmla="*/ 167170 h 167169"/>
                <a:gd name="connsiteX4" fmla="*/ 0 w 139022"/>
                <a:gd name="connsiteY4" fmla="*/ 167170 h 167169"/>
                <a:gd name="connsiteX5" fmla="*/ 0 w 139022"/>
                <a:gd name="connsiteY5" fmla="*/ 0 h 167169"/>
                <a:gd name="connsiteX6" fmla="*/ 36373 w 139022"/>
                <a:gd name="connsiteY6" fmla="*/ 0 h 167169"/>
                <a:gd name="connsiteX7" fmla="*/ 107234 w 139022"/>
                <a:gd name="connsiteY7" fmla="*/ 109073 h 167169"/>
                <a:gd name="connsiteX8" fmla="*/ 107234 w 139022"/>
                <a:gd name="connsiteY8" fmla="*/ 0 h 167169"/>
                <a:gd name="connsiteX9" fmla="*/ 139010 w 139022"/>
                <a:gd name="connsiteY9" fmla="*/ 0 h 167169"/>
                <a:gd name="connsiteX10" fmla="*/ 139010 w 139022"/>
                <a:gd name="connsiteY10" fmla="*/ 167170 h 16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9022" h="167169">
                  <a:moveTo>
                    <a:pt x="139023" y="167170"/>
                  </a:moveTo>
                  <a:lnTo>
                    <a:pt x="107246" y="167170"/>
                  </a:lnTo>
                  <a:lnTo>
                    <a:pt x="31777" y="49948"/>
                  </a:lnTo>
                  <a:lnTo>
                    <a:pt x="31777" y="167170"/>
                  </a:lnTo>
                  <a:lnTo>
                    <a:pt x="0" y="167170"/>
                  </a:lnTo>
                  <a:lnTo>
                    <a:pt x="0" y="0"/>
                  </a:lnTo>
                  <a:lnTo>
                    <a:pt x="36373" y="0"/>
                  </a:lnTo>
                  <a:lnTo>
                    <a:pt x="107234" y="109073"/>
                  </a:lnTo>
                  <a:lnTo>
                    <a:pt x="107234" y="0"/>
                  </a:lnTo>
                  <a:lnTo>
                    <a:pt x="139010" y="0"/>
                  </a:lnTo>
                  <a:lnTo>
                    <a:pt x="139010" y="167170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9" name="Szabadkézi sokszög 18">
              <a:extLst>
                <a:ext uri="{FF2B5EF4-FFF2-40B4-BE49-F238E27FC236}">
                  <a16:creationId xmlns:a16="http://schemas.microsoft.com/office/drawing/2014/main" id="{C184C61B-B287-B5C7-0CDD-1FC4AE1BD4FB}"/>
                </a:ext>
              </a:extLst>
            </p:cNvPr>
            <p:cNvSpPr/>
            <p:nvPr/>
          </p:nvSpPr>
          <p:spPr>
            <a:xfrm>
              <a:off x="8979265" y="4260679"/>
              <a:ext cx="125220" cy="166952"/>
            </a:xfrm>
            <a:custGeom>
              <a:avLst/>
              <a:gdLst>
                <a:gd name="connsiteX0" fmla="*/ 125221 w 125220"/>
                <a:gd name="connsiteY0" fmla="*/ 28825 h 166952"/>
                <a:gd name="connsiteX1" fmla="*/ 79025 w 125220"/>
                <a:gd name="connsiteY1" fmla="*/ 28825 h 166952"/>
                <a:gd name="connsiteX2" fmla="*/ 79025 w 125220"/>
                <a:gd name="connsiteY2" fmla="*/ 166952 h 166952"/>
                <a:gd name="connsiteX3" fmla="*/ 46208 w 125220"/>
                <a:gd name="connsiteY3" fmla="*/ 166952 h 166952"/>
                <a:gd name="connsiteX4" fmla="*/ 46208 w 125220"/>
                <a:gd name="connsiteY4" fmla="*/ 28825 h 166952"/>
                <a:gd name="connsiteX5" fmla="*/ 0 w 125220"/>
                <a:gd name="connsiteY5" fmla="*/ 28825 h 166952"/>
                <a:gd name="connsiteX6" fmla="*/ 0 w 125220"/>
                <a:gd name="connsiteY6" fmla="*/ 0 h 166952"/>
                <a:gd name="connsiteX7" fmla="*/ 125221 w 125220"/>
                <a:gd name="connsiteY7" fmla="*/ 0 h 166952"/>
                <a:gd name="connsiteX8" fmla="*/ 125221 w 125220"/>
                <a:gd name="connsiteY8" fmla="*/ 28825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220" h="166952">
                  <a:moveTo>
                    <a:pt x="125221" y="28825"/>
                  </a:moveTo>
                  <a:lnTo>
                    <a:pt x="79025" y="28825"/>
                  </a:lnTo>
                  <a:lnTo>
                    <a:pt x="79025" y="166952"/>
                  </a:lnTo>
                  <a:lnTo>
                    <a:pt x="46208" y="166952"/>
                  </a:lnTo>
                  <a:lnTo>
                    <a:pt x="46208" y="28825"/>
                  </a:lnTo>
                  <a:lnTo>
                    <a:pt x="0" y="28825"/>
                  </a:lnTo>
                  <a:lnTo>
                    <a:pt x="0" y="0"/>
                  </a:lnTo>
                  <a:lnTo>
                    <a:pt x="125221" y="0"/>
                  </a:lnTo>
                  <a:lnTo>
                    <a:pt x="125221" y="28825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0" name="Szabadkézi sokszög 19">
              <a:extLst>
                <a:ext uri="{FF2B5EF4-FFF2-40B4-BE49-F238E27FC236}">
                  <a16:creationId xmlns:a16="http://schemas.microsoft.com/office/drawing/2014/main" id="{BDE37887-4D29-A90E-2272-AC38CDE2138D}"/>
                </a:ext>
              </a:extLst>
            </p:cNvPr>
            <p:cNvSpPr/>
            <p:nvPr/>
          </p:nvSpPr>
          <p:spPr>
            <a:xfrm>
              <a:off x="9158846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290977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9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4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12" grpId="0"/>
      <p:bldP spid="3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DE34B-39B1-41BF-AF8B-28C57B3BA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6984DFAA-220B-32BA-6052-5067EA608F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30628" y="83329"/>
            <a:ext cx="12418708" cy="7905618"/>
          </a:xfrm>
          <a:prstGeom prst="rect">
            <a:avLst/>
          </a:prstGeom>
        </p:spPr>
      </p:pic>
      <p:pic>
        <p:nvPicPr>
          <p:cNvPr id="33" name="Kép 32" descr="A képen kültéri, ég, sötétség, éjszaka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5D1084AC-8998-AA1E-6630-9992F6E8FA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0628" y="-239911"/>
            <a:ext cx="12599719" cy="7469284"/>
          </a:xfrm>
          <a:prstGeom prst="rect">
            <a:avLst/>
          </a:prstGeom>
        </p:spPr>
      </p:pic>
      <p:pic>
        <p:nvPicPr>
          <p:cNvPr id="31" name="Kép 30" descr="A képen koncert, esemény, lámpa, sötétség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5A8D715D-6025-004A-D4DE-134B4D286A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0555" y="-239912"/>
            <a:ext cx="12868429" cy="7469284"/>
          </a:xfrm>
          <a:prstGeom prst="rect">
            <a:avLst/>
          </a:prstGeom>
        </p:spPr>
      </p:pic>
      <p:sp>
        <p:nvSpPr>
          <p:cNvPr id="9" name="Téglalap 8">
            <a:extLst>
              <a:ext uri="{FF2B5EF4-FFF2-40B4-BE49-F238E27FC236}">
                <a16:creationId xmlns:a16="http://schemas.microsoft.com/office/drawing/2014/main" id="{9994056B-6FF4-3AB6-0FEE-9CCEBB49C9DD}"/>
              </a:ext>
            </a:extLst>
          </p:cNvPr>
          <p:cNvSpPr/>
          <p:nvPr/>
        </p:nvSpPr>
        <p:spPr>
          <a:xfrm>
            <a:off x="-332014" y="-194129"/>
            <a:ext cx="12997543" cy="7639957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2000">
                <a:schemeClr val="tx1">
                  <a:alpha val="15788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C397DBB6-D325-521F-BC87-C77511575FB3}"/>
              </a:ext>
            </a:extLst>
          </p:cNvPr>
          <p:cNvSpPr txBox="1">
            <a:spLocks/>
          </p:cNvSpPr>
          <p:nvPr/>
        </p:nvSpPr>
        <p:spPr>
          <a:xfrm>
            <a:off x="-168283" y="146107"/>
            <a:ext cx="12148457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hu-HU" sz="16600" b="1" spc="300" dirty="0" err="1">
                <a:ln>
                  <a:solidFill>
                    <a:schemeClr val="bg1"/>
                  </a:solidFill>
                </a:ln>
                <a:noFill/>
              </a:rPr>
              <a:t>Triangle</a:t>
            </a:r>
            <a:endParaRPr lang="hu-HU" sz="16600" b="1" spc="300" dirty="0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BA9991B-CBAC-9AA6-06B6-6514B033F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8570" y="897389"/>
            <a:ext cx="13614401" cy="2387600"/>
          </a:xfrm>
        </p:spPr>
        <p:txBody>
          <a:bodyPr/>
          <a:lstStyle/>
          <a:p>
            <a:pPr algn="l"/>
            <a:r>
              <a:rPr lang="hu-HU" b="1" spc="300" dirty="0">
                <a:solidFill>
                  <a:schemeClr val="bg1"/>
                </a:solidFill>
              </a:rPr>
              <a:t>of </a:t>
            </a:r>
            <a:r>
              <a:rPr lang="hu-HU" b="1" spc="300" dirty="0" err="1">
                <a:solidFill>
                  <a:schemeClr val="bg1"/>
                </a:solidFill>
              </a:rPr>
              <a:t>lines</a:t>
            </a:r>
            <a:r>
              <a:rPr lang="hu-HU" b="1" spc="300" dirty="0">
                <a:solidFill>
                  <a:schemeClr val="bg1"/>
                </a:solidFill>
              </a:rPr>
              <a:t>, </a:t>
            </a:r>
            <a:r>
              <a:rPr lang="hu-HU" b="1" spc="300" dirty="0" err="1">
                <a:solidFill>
                  <a:schemeClr val="bg1"/>
                </a:solidFill>
              </a:rPr>
              <a:t>bottles</a:t>
            </a:r>
            <a:r>
              <a:rPr lang="hu-HU" b="1" spc="300" dirty="0">
                <a:solidFill>
                  <a:schemeClr val="bg1"/>
                </a:solidFill>
              </a:rPr>
              <a:t> </a:t>
            </a:r>
            <a:br>
              <a:rPr lang="hu-HU" b="1" spc="300" dirty="0">
                <a:solidFill>
                  <a:schemeClr val="bg1"/>
                </a:solidFill>
              </a:rPr>
            </a:br>
            <a:r>
              <a:rPr lang="hu-HU" b="1" spc="300" dirty="0">
                <a:solidFill>
                  <a:schemeClr val="bg1"/>
                </a:solidFill>
              </a:rPr>
              <a:t>  and </a:t>
            </a:r>
            <a:r>
              <a:rPr lang="hu-HU" b="1" spc="300" dirty="0" err="1">
                <a:solidFill>
                  <a:schemeClr val="bg1"/>
                </a:solidFill>
              </a:rPr>
              <a:t>lips</a:t>
            </a:r>
            <a:endParaRPr lang="hu-HU" b="1" spc="300" dirty="0">
              <a:solidFill>
                <a:schemeClr val="bg1"/>
              </a:solidFill>
            </a:endParaRPr>
          </a:p>
        </p:txBody>
      </p:sp>
      <p:sp>
        <p:nvSpPr>
          <p:cNvPr id="12" name="Cím 1">
            <a:extLst>
              <a:ext uri="{FF2B5EF4-FFF2-40B4-BE49-F238E27FC236}">
                <a16:creationId xmlns:a16="http://schemas.microsoft.com/office/drawing/2014/main" id="{DEF91C31-D8CE-80C4-83AE-ED967F99D669}"/>
              </a:ext>
            </a:extLst>
          </p:cNvPr>
          <p:cNvSpPr txBox="1">
            <a:spLocks/>
          </p:cNvSpPr>
          <p:nvPr/>
        </p:nvSpPr>
        <p:spPr>
          <a:xfrm>
            <a:off x="759952" y="5560496"/>
            <a:ext cx="8141879" cy="16688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1050" spc="300" dirty="0">
                <a:solidFill>
                  <a:schemeClr val="bg1"/>
                </a:solidFill>
              </a:rPr>
              <a:t>A rendezvény vizuális koncepcióját az építész </a:t>
            </a:r>
            <a:r>
              <a:rPr lang="hu-HU" sz="1050" b="1" spc="300" dirty="0" err="1">
                <a:solidFill>
                  <a:schemeClr val="bg1"/>
                </a:solidFill>
              </a:rPr>
              <a:t>Ekler</a:t>
            </a:r>
            <a:r>
              <a:rPr lang="hu-HU" sz="1050" b="1" spc="300" dirty="0">
                <a:solidFill>
                  <a:schemeClr val="bg1"/>
                </a:solidFill>
              </a:rPr>
              <a:t> Dezső által tervezett borászat</a:t>
            </a:r>
            <a:r>
              <a:rPr lang="hu-HU" sz="1050" spc="300" dirty="0">
                <a:solidFill>
                  <a:schemeClr val="bg1"/>
                </a:solidFill>
              </a:rPr>
              <a:t> építészeti filozófiája inspirálta. </a:t>
            </a:r>
            <a:r>
              <a:rPr lang="hu-HU" sz="1050" b="1" spc="300" dirty="0">
                <a:solidFill>
                  <a:schemeClr val="bg1"/>
                </a:solidFill>
              </a:rPr>
              <a:t>Az óriáspalack és a fényalagút</a:t>
            </a:r>
            <a:r>
              <a:rPr lang="hu-HU" sz="1050" spc="300" dirty="0">
                <a:solidFill>
                  <a:schemeClr val="bg1"/>
                </a:solidFill>
              </a:rPr>
              <a:t> egyedülálló látványelemei nemcsak esztétikai szempontból meghatározók, hanem szimbolikusan is kapcsolódnak a borászat szellemiségéhez. A színpadot tudatosan a borászat </a:t>
            </a:r>
            <a:r>
              <a:rPr lang="hu-HU" sz="1050" b="1" spc="300" dirty="0">
                <a:solidFill>
                  <a:schemeClr val="bg1"/>
                </a:solidFill>
              </a:rPr>
              <a:t>“szájánál” </a:t>
            </a:r>
            <a:r>
              <a:rPr lang="hu-HU" sz="1050" spc="300" dirty="0">
                <a:solidFill>
                  <a:schemeClr val="bg1"/>
                </a:solidFill>
              </a:rPr>
              <a:t>helyeztük el,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ezzel is erősítve a tér és az esemény kapcsolatát.</a:t>
            </a:r>
          </a:p>
        </p:txBody>
      </p:sp>
      <p:sp>
        <p:nvSpPr>
          <p:cNvPr id="3" name="Szabadkézi sokszög 2">
            <a:extLst>
              <a:ext uri="{FF2B5EF4-FFF2-40B4-BE49-F238E27FC236}">
                <a16:creationId xmlns:a16="http://schemas.microsoft.com/office/drawing/2014/main" id="{E51994FB-A932-70A9-EF46-DF19826F9F40}"/>
              </a:ext>
            </a:extLst>
          </p:cNvPr>
          <p:cNvSpPr/>
          <p:nvPr/>
        </p:nvSpPr>
        <p:spPr>
          <a:xfrm>
            <a:off x="10318937" y="5393216"/>
            <a:ext cx="582072" cy="581817"/>
          </a:xfrm>
          <a:custGeom>
            <a:avLst/>
            <a:gdLst>
              <a:gd name="connsiteX0" fmla="*/ 291036 w 582072"/>
              <a:gd name="connsiteY0" fmla="*/ 581818 h 581817"/>
              <a:gd name="connsiteX1" fmla="*/ 582073 w 582072"/>
              <a:gd name="connsiteY1" fmla="*/ 290909 h 581817"/>
              <a:gd name="connsiteX2" fmla="*/ 291036 w 582072"/>
              <a:gd name="connsiteY2" fmla="*/ 0 h 581817"/>
              <a:gd name="connsiteX3" fmla="*/ 0 w 582072"/>
              <a:gd name="connsiteY3" fmla="*/ 290909 h 581817"/>
              <a:gd name="connsiteX4" fmla="*/ 291036 w 582072"/>
              <a:gd name="connsiteY4" fmla="*/ 581818 h 581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072" h="581817">
                <a:moveTo>
                  <a:pt x="291036" y="581818"/>
                </a:moveTo>
                <a:cubicBezTo>
                  <a:pt x="451772" y="581818"/>
                  <a:pt x="582073" y="451574"/>
                  <a:pt x="582073" y="290909"/>
                </a:cubicBezTo>
                <a:cubicBezTo>
                  <a:pt x="582073" y="130244"/>
                  <a:pt x="451772" y="0"/>
                  <a:pt x="291036" y="0"/>
                </a:cubicBezTo>
                <a:cubicBezTo>
                  <a:pt x="130301" y="0"/>
                  <a:pt x="0" y="130244"/>
                  <a:pt x="0" y="290909"/>
                </a:cubicBezTo>
                <a:cubicBezTo>
                  <a:pt x="0" y="451574"/>
                  <a:pt x="130301" y="581818"/>
                  <a:pt x="291036" y="581818"/>
                </a:cubicBezTo>
              </a:path>
            </a:pathLst>
          </a:custGeom>
          <a:solidFill>
            <a:srgbClr val="FDB727"/>
          </a:solidFill>
          <a:ln w="1209" cap="flat">
            <a:noFill/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sp>
        <p:nvSpPr>
          <p:cNvPr id="4" name="Szabadkézi sokszög 3">
            <a:extLst>
              <a:ext uri="{FF2B5EF4-FFF2-40B4-BE49-F238E27FC236}">
                <a16:creationId xmlns:a16="http://schemas.microsoft.com/office/drawing/2014/main" id="{C1C15CF1-F5CF-FC8B-36BA-E047D77B8EC3}"/>
              </a:ext>
            </a:extLst>
          </p:cNvPr>
          <p:cNvSpPr/>
          <p:nvPr/>
        </p:nvSpPr>
        <p:spPr>
          <a:xfrm>
            <a:off x="9488491" y="5647579"/>
            <a:ext cx="2228266" cy="411245"/>
          </a:xfrm>
          <a:custGeom>
            <a:avLst/>
            <a:gdLst>
              <a:gd name="connsiteX0" fmla="*/ 1159440 w 2228266"/>
              <a:gd name="connsiteY0" fmla="*/ 29715 h 411245"/>
              <a:gd name="connsiteX1" fmla="*/ 1221881 w 2228266"/>
              <a:gd name="connsiteY1" fmla="*/ 32786 h 411245"/>
              <a:gd name="connsiteX2" fmla="*/ 1311805 w 2228266"/>
              <a:gd name="connsiteY2" fmla="*/ 90315 h 411245"/>
              <a:gd name="connsiteX3" fmla="*/ 1374076 w 2228266"/>
              <a:gd name="connsiteY3" fmla="*/ 93035 h 411245"/>
              <a:gd name="connsiteX4" fmla="*/ 1472782 w 2228266"/>
              <a:gd name="connsiteY4" fmla="*/ 41407 h 411245"/>
              <a:gd name="connsiteX5" fmla="*/ 1534171 w 2228266"/>
              <a:gd name="connsiteY5" fmla="*/ 45433 h 411245"/>
              <a:gd name="connsiteX6" fmla="*/ 1634993 w 2228266"/>
              <a:gd name="connsiteY6" fmla="*/ 116322 h 411245"/>
              <a:gd name="connsiteX7" fmla="*/ 1697942 w 2228266"/>
              <a:gd name="connsiteY7" fmla="*/ 123746 h 411245"/>
              <a:gd name="connsiteX8" fmla="*/ 1767363 w 2228266"/>
              <a:gd name="connsiteY8" fmla="*/ 96191 h 411245"/>
              <a:gd name="connsiteX9" fmla="*/ 1793611 w 2228266"/>
              <a:gd name="connsiteY9" fmla="*/ 118184 h 411245"/>
              <a:gd name="connsiteX10" fmla="*/ 1769008 w 2228266"/>
              <a:gd name="connsiteY10" fmla="*/ 238236 h 411245"/>
              <a:gd name="connsiteX11" fmla="*/ 1796902 w 2228266"/>
              <a:gd name="connsiteY11" fmla="*/ 281521 h 411245"/>
              <a:gd name="connsiteX12" fmla="*/ 2180293 w 2228266"/>
              <a:gd name="connsiteY12" fmla="*/ 368963 h 411245"/>
              <a:gd name="connsiteX13" fmla="*/ 2196018 w 2228266"/>
              <a:gd name="connsiteY13" fmla="*/ 384682 h 411245"/>
              <a:gd name="connsiteX14" fmla="*/ 2202091 w 2228266"/>
              <a:gd name="connsiteY14" fmla="*/ 411245 h 411245"/>
              <a:gd name="connsiteX15" fmla="*/ 2221699 w 2228266"/>
              <a:gd name="connsiteY15" fmla="*/ 411245 h 411245"/>
              <a:gd name="connsiteX16" fmla="*/ 2228267 w 2228266"/>
              <a:gd name="connsiteY16" fmla="*/ 404692 h 411245"/>
              <a:gd name="connsiteX17" fmla="*/ 2228267 w 2228266"/>
              <a:gd name="connsiteY17" fmla="*/ 377669 h 411245"/>
              <a:gd name="connsiteX18" fmla="*/ 2192970 w 2228266"/>
              <a:gd name="connsiteY18" fmla="*/ 336850 h 411245"/>
              <a:gd name="connsiteX19" fmla="*/ 1820489 w 2228266"/>
              <a:gd name="connsiteY19" fmla="*/ 260628 h 411245"/>
              <a:gd name="connsiteX20" fmla="*/ 1792426 w 2228266"/>
              <a:gd name="connsiteY20" fmla="*/ 218128 h 411245"/>
              <a:gd name="connsiteX21" fmla="*/ 1819776 w 2228266"/>
              <a:gd name="connsiteY21" fmla="*/ 84644 h 411245"/>
              <a:gd name="connsiteX22" fmla="*/ 1791918 w 2228266"/>
              <a:gd name="connsiteY22" fmla="*/ 57500 h 411245"/>
              <a:gd name="connsiteX23" fmla="*/ 1670810 w 2228266"/>
              <a:gd name="connsiteY23" fmla="*/ 85587 h 411245"/>
              <a:gd name="connsiteX24" fmla="*/ 1606313 w 2228266"/>
              <a:gd name="connsiteY24" fmla="*/ 72904 h 411245"/>
              <a:gd name="connsiteX25" fmla="*/ 1534086 w 2228266"/>
              <a:gd name="connsiteY25" fmla="*/ 21771 h 411245"/>
              <a:gd name="connsiteX26" fmla="*/ 1470629 w 2228266"/>
              <a:gd name="connsiteY26" fmla="*/ 12703 h 411245"/>
              <a:gd name="connsiteX27" fmla="*/ 1346642 w 2228266"/>
              <a:gd name="connsiteY27" fmla="*/ 55456 h 411245"/>
              <a:gd name="connsiteX28" fmla="*/ 1282254 w 2228266"/>
              <a:gd name="connsiteY28" fmla="*/ 47754 h 411245"/>
              <a:gd name="connsiteX29" fmla="*/ 1221857 w 2228266"/>
              <a:gd name="connsiteY29" fmla="*/ 9051 h 411245"/>
              <a:gd name="connsiteX30" fmla="*/ 1159428 w 2228266"/>
              <a:gd name="connsiteY30" fmla="*/ 5956 h 411245"/>
              <a:gd name="connsiteX31" fmla="*/ 939409 w 2228266"/>
              <a:gd name="connsiteY31" fmla="*/ 118003 h 411245"/>
              <a:gd name="connsiteX32" fmla="*/ 874851 w 2228266"/>
              <a:gd name="connsiteY32" fmla="*/ 118716 h 411245"/>
              <a:gd name="connsiteX33" fmla="*/ 766916 w 2228266"/>
              <a:gd name="connsiteY33" fmla="*/ 66713 h 411245"/>
              <a:gd name="connsiteX34" fmla="*/ 702189 w 2228266"/>
              <a:gd name="connsiteY34" fmla="*/ 67088 h 411245"/>
              <a:gd name="connsiteX35" fmla="*/ 550683 w 2228266"/>
              <a:gd name="connsiteY35" fmla="*/ 142245 h 411245"/>
              <a:gd name="connsiteX36" fmla="*/ 485641 w 2228266"/>
              <a:gd name="connsiteY36" fmla="*/ 143297 h 411245"/>
              <a:gd name="connsiteX37" fmla="*/ 390843 w 2228266"/>
              <a:gd name="connsiteY37" fmla="*/ 100036 h 411245"/>
              <a:gd name="connsiteX38" fmla="*/ 326176 w 2228266"/>
              <a:gd name="connsiteY38" fmla="*/ 101825 h 411245"/>
              <a:gd name="connsiteX39" fmla="*/ 172832 w 2228266"/>
              <a:gd name="connsiteY39" fmla="*/ 182303 h 411245"/>
              <a:gd name="connsiteX40" fmla="*/ 172771 w 2228266"/>
              <a:gd name="connsiteY40" fmla="*/ 182303 h 411245"/>
              <a:gd name="connsiteX41" fmla="*/ 140849 w 2228266"/>
              <a:gd name="connsiteY41" fmla="*/ 199109 h 411245"/>
              <a:gd name="connsiteX42" fmla="*/ 0 w 2228266"/>
              <a:gd name="connsiteY42" fmla="*/ 273420 h 411245"/>
              <a:gd name="connsiteX43" fmla="*/ 12229 w 2228266"/>
              <a:gd name="connsiteY43" fmla="*/ 291109 h 411245"/>
              <a:gd name="connsiteX44" fmla="*/ 12229 w 2228266"/>
              <a:gd name="connsiteY44" fmla="*/ 290976 h 411245"/>
              <a:gd name="connsiteX45" fmla="*/ 44018 w 2228266"/>
              <a:gd name="connsiteY45" fmla="*/ 273940 h 411245"/>
              <a:gd name="connsiteX46" fmla="*/ 172928 w 2228266"/>
              <a:gd name="connsiteY46" fmla="*/ 205409 h 411245"/>
              <a:gd name="connsiteX47" fmla="*/ 326140 w 2228266"/>
              <a:gd name="connsiteY47" fmla="*/ 125499 h 411245"/>
              <a:gd name="connsiteX48" fmla="*/ 390855 w 2228266"/>
              <a:gd name="connsiteY48" fmla="*/ 123795 h 411245"/>
              <a:gd name="connsiteX49" fmla="*/ 485653 w 2228266"/>
              <a:gd name="connsiteY49" fmla="*/ 167056 h 411245"/>
              <a:gd name="connsiteX50" fmla="*/ 550695 w 2228266"/>
              <a:gd name="connsiteY50" fmla="*/ 166004 h 411245"/>
              <a:gd name="connsiteX51" fmla="*/ 702201 w 2228266"/>
              <a:gd name="connsiteY51" fmla="*/ 90847 h 411245"/>
              <a:gd name="connsiteX52" fmla="*/ 766916 w 2228266"/>
              <a:gd name="connsiteY52" fmla="*/ 90484 h 411245"/>
              <a:gd name="connsiteX53" fmla="*/ 874730 w 2228266"/>
              <a:gd name="connsiteY53" fmla="*/ 142463 h 411245"/>
              <a:gd name="connsiteX54" fmla="*/ 939288 w 2228266"/>
              <a:gd name="connsiteY54" fmla="*/ 141762 h 411245"/>
              <a:gd name="connsiteX55" fmla="*/ 1159452 w 2228266"/>
              <a:gd name="connsiteY55" fmla="*/ 29703 h 41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228266" h="411245">
                <a:moveTo>
                  <a:pt x="1159440" y="29715"/>
                </a:moveTo>
                <a:cubicBezTo>
                  <a:pt x="1177173" y="20695"/>
                  <a:pt x="1205128" y="22061"/>
                  <a:pt x="1221881" y="32786"/>
                </a:cubicBezTo>
                <a:lnTo>
                  <a:pt x="1311805" y="90315"/>
                </a:lnTo>
                <a:cubicBezTo>
                  <a:pt x="1328570" y="101039"/>
                  <a:pt x="1356440" y="102248"/>
                  <a:pt x="1374076" y="93035"/>
                </a:cubicBezTo>
                <a:lnTo>
                  <a:pt x="1472782" y="41407"/>
                </a:lnTo>
                <a:cubicBezTo>
                  <a:pt x="1490406" y="32181"/>
                  <a:pt x="1517901" y="33995"/>
                  <a:pt x="1534171" y="45433"/>
                </a:cubicBezTo>
                <a:lnTo>
                  <a:pt x="1634993" y="116322"/>
                </a:lnTo>
                <a:cubicBezTo>
                  <a:pt x="1651263" y="127772"/>
                  <a:pt x="1679447" y="131085"/>
                  <a:pt x="1697942" y="123746"/>
                </a:cubicBezTo>
                <a:lnTo>
                  <a:pt x="1767363" y="96191"/>
                </a:lnTo>
                <a:cubicBezTo>
                  <a:pt x="1785846" y="88852"/>
                  <a:pt x="1797603" y="98694"/>
                  <a:pt x="1793611" y="118184"/>
                </a:cubicBezTo>
                <a:lnTo>
                  <a:pt x="1769008" y="238236"/>
                </a:lnTo>
                <a:cubicBezTo>
                  <a:pt x="1765016" y="257726"/>
                  <a:pt x="1777511" y="277108"/>
                  <a:pt x="1796902" y="281521"/>
                </a:cubicBezTo>
                <a:lnTo>
                  <a:pt x="2180293" y="368963"/>
                </a:lnTo>
                <a:cubicBezTo>
                  <a:pt x="2187369" y="370584"/>
                  <a:pt x="2194397" y="377608"/>
                  <a:pt x="2196018" y="384682"/>
                </a:cubicBezTo>
                <a:lnTo>
                  <a:pt x="2202091" y="411245"/>
                </a:lnTo>
                <a:lnTo>
                  <a:pt x="2221699" y="411245"/>
                </a:lnTo>
                <a:cubicBezTo>
                  <a:pt x="2225328" y="411245"/>
                  <a:pt x="2228267" y="408307"/>
                  <a:pt x="2228267" y="404692"/>
                </a:cubicBezTo>
                <a:lnTo>
                  <a:pt x="2228267" y="377669"/>
                </a:lnTo>
                <a:cubicBezTo>
                  <a:pt x="2228267" y="359109"/>
                  <a:pt x="2212469" y="340840"/>
                  <a:pt x="2192970" y="336850"/>
                </a:cubicBezTo>
                <a:lnTo>
                  <a:pt x="1820489" y="260628"/>
                </a:lnTo>
                <a:cubicBezTo>
                  <a:pt x="1801002" y="256638"/>
                  <a:pt x="1788434" y="237607"/>
                  <a:pt x="1792426" y="218128"/>
                </a:cubicBezTo>
                <a:lnTo>
                  <a:pt x="1819776" y="84644"/>
                </a:lnTo>
                <a:cubicBezTo>
                  <a:pt x="1823768" y="65165"/>
                  <a:pt x="1811296" y="53014"/>
                  <a:pt x="1791918" y="57500"/>
                </a:cubicBezTo>
                <a:lnTo>
                  <a:pt x="1670810" y="85587"/>
                </a:lnTo>
                <a:cubicBezTo>
                  <a:pt x="1651432" y="90085"/>
                  <a:pt x="1622546" y="84402"/>
                  <a:pt x="1606313" y="72904"/>
                </a:cubicBezTo>
                <a:lnTo>
                  <a:pt x="1534086" y="21771"/>
                </a:lnTo>
                <a:cubicBezTo>
                  <a:pt x="1517853" y="10284"/>
                  <a:pt x="1489439" y="6222"/>
                  <a:pt x="1470629" y="12703"/>
                </a:cubicBezTo>
                <a:lnTo>
                  <a:pt x="1346642" y="55456"/>
                </a:lnTo>
                <a:cubicBezTo>
                  <a:pt x="1327832" y="61937"/>
                  <a:pt x="1299007" y="58491"/>
                  <a:pt x="1282254" y="47754"/>
                </a:cubicBezTo>
                <a:lnTo>
                  <a:pt x="1221857" y="9051"/>
                </a:lnTo>
                <a:cubicBezTo>
                  <a:pt x="1205104" y="-1686"/>
                  <a:pt x="1177161" y="-3064"/>
                  <a:pt x="1159428" y="5956"/>
                </a:cubicBezTo>
                <a:lnTo>
                  <a:pt x="939409" y="118003"/>
                </a:lnTo>
                <a:cubicBezTo>
                  <a:pt x="921676" y="127035"/>
                  <a:pt x="892778" y="127349"/>
                  <a:pt x="874851" y="118716"/>
                </a:cubicBezTo>
                <a:lnTo>
                  <a:pt x="766916" y="66713"/>
                </a:lnTo>
                <a:cubicBezTo>
                  <a:pt x="748989" y="58080"/>
                  <a:pt x="720019" y="58249"/>
                  <a:pt x="702189" y="67088"/>
                </a:cubicBezTo>
                <a:lnTo>
                  <a:pt x="550683" y="142245"/>
                </a:lnTo>
                <a:cubicBezTo>
                  <a:pt x="532865" y="151084"/>
                  <a:pt x="503737" y="151555"/>
                  <a:pt x="485641" y="143297"/>
                </a:cubicBezTo>
                <a:lnTo>
                  <a:pt x="390843" y="100036"/>
                </a:lnTo>
                <a:cubicBezTo>
                  <a:pt x="372747" y="91778"/>
                  <a:pt x="343788" y="92576"/>
                  <a:pt x="326176" y="101825"/>
                </a:cubicBezTo>
                <a:lnTo>
                  <a:pt x="172832" y="182303"/>
                </a:lnTo>
                <a:lnTo>
                  <a:pt x="172771" y="182303"/>
                </a:lnTo>
                <a:cubicBezTo>
                  <a:pt x="172771" y="182303"/>
                  <a:pt x="158449" y="189835"/>
                  <a:pt x="140849" y="199109"/>
                </a:cubicBezTo>
                <a:lnTo>
                  <a:pt x="0" y="273420"/>
                </a:lnTo>
                <a:lnTo>
                  <a:pt x="12229" y="291109"/>
                </a:lnTo>
                <a:lnTo>
                  <a:pt x="12229" y="290976"/>
                </a:lnTo>
                <a:cubicBezTo>
                  <a:pt x="12205" y="290916"/>
                  <a:pt x="26455" y="283275"/>
                  <a:pt x="44018" y="273940"/>
                </a:cubicBezTo>
                <a:lnTo>
                  <a:pt x="172928" y="205409"/>
                </a:lnTo>
                <a:lnTo>
                  <a:pt x="326140" y="125499"/>
                </a:lnTo>
                <a:cubicBezTo>
                  <a:pt x="343776" y="116298"/>
                  <a:pt x="372747" y="115536"/>
                  <a:pt x="390855" y="123795"/>
                </a:cubicBezTo>
                <a:lnTo>
                  <a:pt x="485653" y="167056"/>
                </a:lnTo>
                <a:cubicBezTo>
                  <a:pt x="503749" y="175314"/>
                  <a:pt x="532877" y="174843"/>
                  <a:pt x="550695" y="166004"/>
                </a:cubicBezTo>
                <a:lnTo>
                  <a:pt x="702201" y="90847"/>
                </a:lnTo>
                <a:cubicBezTo>
                  <a:pt x="720019" y="82008"/>
                  <a:pt x="749001" y="81839"/>
                  <a:pt x="766916" y="90484"/>
                </a:cubicBezTo>
                <a:lnTo>
                  <a:pt x="874730" y="142463"/>
                </a:lnTo>
                <a:cubicBezTo>
                  <a:pt x="892657" y="151096"/>
                  <a:pt x="921555" y="150794"/>
                  <a:pt x="939288" y="141762"/>
                </a:cubicBezTo>
                <a:lnTo>
                  <a:pt x="1159452" y="29703"/>
                </a:lnTo>
                <a:close/>
              </a:path>
            </a:pathLst>
          </a:custGeom>
          <a:solidFill>
            <a:srgbClr val="FFFFFF"/>
          </a:solidFill>
          <a:ln w="1209" cap="flat">
            <a:noFill/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grpSp>
        <p:nvGrpSpPr>
          <p:cNvPr id="6" name="Ábra 8">
            <a:extLst>
              <a:ext uri="{FF2B5EF4-FFF2-40B4-BE49-F238E27FC236}">
                <a16:creationId xmlns:a16="http://schemas.microsoft.com/office/drawing/2014/main" id="{06B6D216-4B55-2C75-5EB5-B1DAA35E080D}"/>
              </a:ext>
            </a:extLst>
          </p:cNvPr>
          <p:cNvGrpSpPr/>
          <p:nvPr/>
        </p:nvGrpSpPr>
        <p:grpSpPr>
          <a:xfrm>
            <a:off x="9594491" y="6175067"/>
            <a:ext cx="1801570" cy="173432"/>
            <a:chOff x="7467654" y="4257330"/>
            <a:chExt cx="1801570" cy="173432"/>
          </a:xfrm>
          <a:solidFill>
            <a:srgbClr val="FFFFFF"/>
          </a:solidFill>
        </p:grpSpPr>
        <p:sp>
          <p:nvSpPr>
            <p:cNvPr id="7" name="Szabadkézi sokszög 6">
              <a:extLst>
                <a:ext uri="{FF2B5EF4-FFF2-40B4-BE49-F238E27FC236}">
                  <a16:creationId xmlns:a16="http://schemas.microsoft.com/office/drawing/2014/main" id="{C5B50590-8F5C-8EE9-C267-75C7C7D6B1FB}"/>
                </a:ext>
              </a:extLst>
            </p:cNvPr>
            <p:cNvSpPr/>
            <p:nvPr/>
          </p:nvSpPr>
          <p:spPr>
            <a:xfrm>
              <a:off x="7467654" y="4260449"/>
              <a:ext cx="119160" cy="167375"/>
            </a:xfrm>
            <a:custGeom>
              <a:avLst/>
              <a:gdLst>
                <a:gd name="connsiteX0" fmla="*/ 119160 w 119160"/>
                <a:gd name="connsiteY0" fmla="*/ 119326 h 167375"/>
                <a:gd name="connsiteX1" fmla="*/ 114878 w 119160"/>
                <a:gd name="connsiteY1" fmla="*/ 138647 h 167375"/>
                <a:gd name="connsiteX2" fmla="*/ 103484 w 119160"/>
                <a:gd name="connsiteY2" fmla="*/ 153894 h 167375"/>
                <a:gd name="connsiteX3" fmla="*/ 87069 w 119160"/>
                <a:gd name="connsiteY3" fmla="*/ 163821 h 167375"/>
                <a:gd name="connsiteX4" fmla="*/ 67521 w 119160"/>
                <a:gd name="connsiteY4" fmla="*/ 167375 h 167375"/>
                <a:gd name="connsiteX5" fmla="*/ 0 w 119160"/>
                <a:gd name="connsiteY5" fmla="*/ 167170 h 167375"/>
                <a:gd name="connsiteX6" fmla="*/ 0 w 119160"/>
                <a:gd name="connsiteY6" fmla="*/ 0 h 167375"/>
                <a:gd name="connsiteX7" fmla="*/ 60203 w 119160"/>
                <a:gd name="connsiteY7" fmla="*/ 0 h 167375"/>
                <a:gd name="connsiteX8" fmla="*/ 80368 w 119160"/>
                <a:gd name="connsiteY8" fmla="*/ 3240 h 167375"/>
                <a:gd name="connsiteX9" fmla="*/ 96565 w 119160"/>
                <a:gd name="connsiteY9" fmla="*/ 12647 h 167375"/>
                <a:gd name="connsiteX10" fmla="*/ 107330 w 119160"/>
                <a:gd name="connsiteY10" fmla="*/ 27688 h 167375"/>
                <a:gd name="connsiteX11" fmla="*/ 111201 w 119160"/>
                <a:gd name="connsiteY11" fmla="*/ 47638 h 167375"/>
                <a:gd name="connsiteX12" fmla="*/ 107016 w 119160"/>
                <a:gd name="connsiteY12" fmla="*/ 65811 h 167375"/>
                <a:gd name="connsiteX13" fmla="*/ 95936 w 119160"/>
                <a:gd name="connsiteY13" fmla="*/ 80647 h 167375"/>
                <a:gd name="connsiteX14" fmla="*/ 105649 w 119160"/>
                <a:gd name="connsiteY14" fmla="*/ 87539 h 167375"/>
                <a:gd name="connsiteX15" fmla="*/ 112967 w 119160"/>
                <a:gd name="connsiteY15" fmla="*/ 96837 h 167375"/>
                <a:gd name="connsiteX16" fmla="*/ 117576 w 119160"/>
                <a:gd name="connsiteY16" fmla="*/ 107694 h 167375"/>
                <a:gd name="connsiteX17" fmla="*/ 119136 w 119160"/>
                <a:gd name="connsiteY17" fmla="*/ 119290 h 167375"/>
                <a:gd name="connsiteX18" fmla="*/ 79231 w 119160"/>
                <a:gd name="connsiteY18" fmla="*/ 48279 h 167375"/>
                <a:gd name="connsiteX19" fmla="*/ 76932 w 119160"/>
                <a:gd name="connsiteY19" fmla="*/ 37833 h 167375"/>
                <a:gd name="connsiteX20" fmla="*/ 70763 w 119160"/>
                <a:gd name="connsiteY20" fmla="*/ 30518 h 167375"/>
                <a:gd name="connsiteX21" fmla="*/ 61885 w 119160"/>
                <a:gd name="connsiteY21" fmla="*/ 26129 h 167375"/>
                <a:gd name="connsiteX22" fmla="*/ 51433 w 119160"/>
                <a:gd name="connsiteY22" fmla="*/ 24666 h 167375"/>
                <a:gd name="connsiteX23" fmla="*/ 32406 w 119160"/>
                <a:gd name="connsiteY23" fmla="*/ 24666 h 167375"/>
                <a:gd name="connsiteX24" fmla="*/ 32406 w 119160"/>
                <a:gd name="connsiteY24" fmla="*/ 70635 h 167375"/>
                <a:gd name="connsiteX25" fmla="*/ 41817 w 119160"/>
                <a:gd name="connsiteY25" fmla="*/ 70841 h 167375"/>
                <a:gd name="connsiteX26" fmla="*/ 51433 w 119160"/>
                <a:gd name="connsiteY26" fmla="*/ 70841 h 167375"/>
                <a:gd name="connsiteX27" fmla="*/ 61885 w 119160"/>
                <a:gd name="connsiteY27" fmla="*/ 69584 h 167375"/>
                <a:gd name="connsiteX28" fmla="*/ 70763 w 119160"/>
                <a:gd name="connsiteY28" fmla="*/ 65618 h 167375"/>
                <a:gd name="connsiteX29" fmla="*/ 76932 w 119160"/>
                <a:gd name="connsiteY29" fmla="*/ 58617 h 167375"/>
                <a:gd name="connsiteX30" fmla="*/ 79231 w 119160"/>
                <a:gd name="connsiteY30" fmla="*/ 48279 h 167375"/>
                <a:gd name="connsiteX31" fmla="*/ 85496 w 119160"/>
                <a:gd name="connsiteY31" fmla="*/ 117440 h 167375"/>
                <a:gd name="connsiteX32" fmla="*/ 83513 w 119160"/>
                <a:gd name="connsiteY32" fmla="*/ 107827 h 167375"/>
                <a:gd name="connsiteX33" fmla="*/ 78081 w 119160"/>
                <a:gd name="connsiteY33" fmla="*/ 100416 h 167375"/>
                <a:gd name="connsiteX34" fmla="*/ 70134 w 119160"/>
                <a:gd name="connsiteY34" fmla="*/ 95712 h 167375"/>
                <a:gd name="connsiteX35" fmla="*/ 60409 w 119160"/>
                <a:gd name="connsiteY35" fmla="*/ 94044 h 167375"/>
                <a:gd name="connsiteX36" fmla="*/ 46401 w 119160"/>
                <a:gd name="connsiteY36" fmla="*/ 93947 h 167375"/>
                <a:gd name="connsiteX37" fmla="*/ 32394 w 119160"/>
                <a:gd name="connsiteY37" fmla="*/ 94044 h 167375"/>
                <a:gd name="connsiteX38" fmla="*/ 32394 w 119160"/>
                <a:gd name="connsiteY38" fmla="*/ 140231 h 167375"/>
                <a:gd name="connsiteX39" fmla="*/ 56635 w 119160"/>
                <a:gd name="connsiteY39" fmla="*/ 140231 h 167375"/>
                <a:gd name="connsiteX40" fmla="*/ 67086 w 119160"/>
                <a:gd name="connsiteY40" fmla="*/ 138974 h 167375"/>
                <a:gd name="connsiteX41" fmla="*/ 76388 w 119160"/>
                <a:gd name="connsiteY41" fmla="*/ 134899 h 167375"/>
                <a:gd name="connsiteX42" fmla="*/ 82968 w 119160"/>
                <a:gd name="connsiteY42" fmla="*/ 127790 h 167375"/>
                <a:gd name="connsiteX43" fmla="*/ 85472 w 119160"/>
                <a:gd name="connsiteY43" fmla="*/ 117452 h 16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19160" h="167375">
                  <a:moveTo>
                    <a:pt x="119160" y="119326"/>
                  </a:moveTo>
                  <a:cubicBezTo>
                    <a:pt x="119160" y="126290"/>
                    <a:pt x="117733" y="132735"/>
                    <a:pt x="114878" y="138647"/>
                  </a:cubicBezTo>
                  <a:cubicBezTo>
                    <a:pt x="112024" y="144572"/>
                    <a:pt x="108213" y="149662"/>
                    <a:pt x="103484" y="153894"/>
                  </a:cubicBezTo>
                  <a:cubicBezTo>
                    <a:pt x="98742" y="158150"/>
                    <a:pt x="93274" y="161451"/>
                    <a:pt x="87069" y="163821"/>
                  </a:cubicBezTo>
                  <a:cubicBezTo>
                    <a:pt x="80864" y="166190"/>
                    <a:pt x="74344" y="167375"/>
                    <a:pt x="67521" y="167375"/>
                  </a:cubicBezTo>
                  <a:lnTo>
                    <a:pt x="0" y="167170"/>
                  </a:lnTo>
                  <a:lnTo>
                    <a:pt x="0" y="0"/>
                  </a:lnTo>
                  <a:lnTo>
                    <a:pt x="60203" y="0"/>
                  </a:lnTo>
                  <a:cubicBezTo>
                    <a:pt x="67449" y="0"/>
                    <a:pt x="74174" y="1088"/>
                    <a:pt x="80368" y="3240"/>
                  </a:cubicBezTo>
                  <a:cubicBezTo>
                    <a:pt x="86573" y="5405"/>
                    <a:pt x="91968" y="8536"/>
                    <a:pt x="96565" y="12647"/>
                  </a:cubicBezTo>
                  <a:cubicBezTo>
                    <a:pt x="101173" y="16758"/>
                    <a:pt x="104754" y="21776"/>
                    <a:pt x="107330" y="27688"/>
                  </a:cubicBezTo>
                  <a:cubicBezTo>
                    <a:pt x="109907" y="33613"/>
                    <a:pt x="111201" y="40263"/>
                    <a:pt x="111201" y="47638"/>
                  </a:cubicBezTo>
                  <a:cubicBezTo>
                    <a:pt x="111201" y="53902"/>
                    <a:pt x="109798" y="59959"/>
                    <a:pt x="107016" y="65811"/>
                  </a:cubicBezTo>
                  <a:cubicBezTo>
                    <a:pt x="104222" y="71663"/>
                    <a:pt x="100532" y="76608"/>
                    <a:pt x="95936" y="80647"/>
                  </a:cubicBezTo>
                  <a:cubicBezTo>
                    <a:pt x="99552" y="82448"/>
                    <a:pt x="102794" y="84758"/>
                    <a:pt x="105649" y="87539"/>
                  </a:cubicBezTo>
                  <a:cubicBezTo>
                    <a:pt x="108504" y="90332"/>
                    <a:pt x="110947" y="93427"/>
                    <a:pt x="112967" y="96837"/>
                  </a:cubicBezTo>
                  <a:cubicBezTo>
                    <a:pt x="114987" y="100246"/>
                    <a:pt x="116523" y="103874"/>
                    <a:pt x="117576" y="107694"/>
                  </a:cubicBezTo>
                  <a:cubicBezTo>
                    <a:pt x="118616" y="111527"/>
                    <a:pt x="119136" y="115396"/>
                    <a:pt x="119136" y="119290"/>
                  </a:cubicBezTo>
                  <a:close/>
                  <a:moveTo>
                    <a:pt x="79231" y="48279"/>
                  </a:moveTo>
                  <a:cubicBezTo>
                    <a:pt x="79231" y="44241"/>
                    <a:pt x="78456" y="40759"/>
                    <a:pt x="76932" y="37833"/>
                  </a:cubicBezTo>
                  <a:cubicBezTo>
                    <a:pt x="75396" y="34907"/>
                    <a:pt x="73340" y="32464"/>
                    <a:pt x="70763" y="30518"/>
                  </a:cubicBezTo>
                  <a:cubicBezTo>
                    <a:pt x="68187" y="28571"/>
                    <a:pt x="65223" y="27108"/>
                    <a:pt x="61885" y="26129"/>
                  </a:cubicBezTo>
                  <a:cubicBezTo>
                    <a:pt x="58534" y="25149"/>
                    <a:pt x="55050" y="24666"/>
                    <a:pt x="51433" y="24666"/>
                  </a:cubicBezTo>
                  <a:lnTo>
                    <a:pt x="32406" y="24666"/>
                  </a:lnTo>
                  <a:lnTo>
                    <a:pt x="32406" y="70635"/>
                  </a:lnTo>
                  <a:cubicBezTo>
                    <a:pt x="35890" y="70781"/>
                    <a:pt x="39023" y="70841"/>
                    <a:pt x="41817" y="70841"/>
                  </a:cubicBezTo>
                  <a:lnTo>
                    <a:pt x="51433" y="70841"/>
                  </a:lnTo>
                  <a:cubicBezTo>
                    <a:pt x="55050" y="70841"/>
                    <a:pt x="58546" y="70430"/>
                    <a:pt x="61885" y="69584"/>
                  </a:cubicBezTo>
                  <a:cubicBezTo>
                    <a:pt x="65223" y="68749"/>
                    <a:pt x="68187" y="67431"/>
                    <a:pt x="70763" y="65618"/>
                  </a:cubicBezTo>
                  <a:cubicBezTo>
                    <a:pt x="73340" y="63816"/>
                    <a:pt x="75396" y="61470"/>
                    <a:pt x="76932" y="58617"/>
                  </a:cubicBezTo>
                  <a:cubicBezTo>
                    <a:pt x="78469" y="55764"/>
                    <a:pt x="79231" y="52318"/>
                    <a:pt x="79231" y="48279"/>
                  </a:cubicBezTo>
                  <a:close/>
                  <a:moveTo>
                    <a:pt x="85496" y="117440"/>
                  </a:moveTo>
                  <a:cubicBezTo>
                    <a:pt x="85496" y="113957"/>
                    <a:pt x="84831" y="110753"/>
                    <a:pt x="83513" y="107827"/>
                  </a:cubicBezTo>
                  <a:cubicBezTo>
                    <a:pt x="82182" y="104901"/>
                    <a:pt x="80368" y="102435"/>
                    <a:pt x="78081" y="100416"/>
                  </a:cubicBezTo>
                  <a:cubicBezTo>
                    <a:pt x="75783" y="98396"/>
                    <a:pt x="73134" y="96837"/>
                    <a:pt x="70134" y="95712"/>
                  </a:cubicBezTo>
                  <a:cubicBezTo>
                    <a:pt x="67134" y="94600"/>
                    <a:pt x="63893" y="94044"/>
                    <a:pt x="60409" y="94044"/>
                  </a:cubicBezTo>
                  <a:cubicBezTo>
                    <a:pt x="55667" y="93911"/>
                    <a:pt x="50998" y="93874"/>
                    <a:pt x="46401" y="93947"/>
                  </a:cubicBezTo>
                  <a:cubicBezTo>
                    <a:pt x="41793" y="94019"/>
                    <a:pt x="37136" y="94044"/>
                    <a:pt x="32394" y="94044"/>
                  </a:cubicBezTo>
                  <a:lnTo>
                    <a:pt x="32394" y="140231"/>
                  </a:lnTo>
                  <a:lnTo>
                    <a:pt x="56635" y="140231"/>
                  </a:lnTo>
                  <a:cubicBezTo>
                    <a:pt x="60118" y="140231"/>
                    <a:pt x="63602" y="139808"/>
                    <a:pt x="67086" y="138974"/>
                  </a:cubicBezTo>
                  <a:cubicBezTo>
                    <a:pt x="70570" y="138139"/>
                    <a:pt x="73666" y="136785"/>
                    <a:pt x="76388" y="134899"/>
                  </a:cubicBezTo>
                  <a:cubicBezTo>
                    <a:pt x="79110" y="133025"/>
                    <a:pt x="81299" y="130655"/>
                    <a:pt x="82968" y="127790"/>
                  </a:cubicBezTo>
                  <a:cubicBezTo>
                    <a:pt x="84638" y="124936"/>
                    <a:pt x="85472" y="121490"/>
                    <a:pt x="85472" y="117452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0" name="Szabadkézi sokszög 9">
              <a:extLst>
                <a:ext uri="{FF2B5EF4-FFF2-40B4-BE49-F238E27FC236}">
                  <a16:creationId xmlns:a16="http://schemas.microsoft.com/office/drawing/2014/main" id="{194269F8-0B19-2280-A09B-96D1713050F5}"/>
                </a:ext>
              </a:extLst>
            </p:cNvPr>
            <p:cNvSpPr/>
            <p:nvPr/>
          </p:nvSpPr>
          <p:spPr>
            <a:xfrm>
              <a:off x="7636784" y="4257330"/>
              <a:ext cx="177258" cy="173432"/>
            </a:xfrm>
            <a:custGeom>
              <a:avLst/>
              <a:gdLst>
                <a:gd name="connsiteX0" fmla="*/ 177259 w 177258"/>
                <a:gd name="connsiteY0" fmla="*/ 86717 h 173432"/>
                <a:gd name="connsiteX1" fmla="*/ 170267 w 177258"/>
                <a:gd name="connsiteY1" fmla="*/ 120559 h 173432"/>
                <a:gd name="connsiteX2" fmla="*/ 151167 w 177258"/>
                <a:gd name="connsiteY2" fmla="*/ 148151 h 173432"/>
                <a:gd name="connsiteX3" fmla="*/ 122983 w 177258"/>
                <a:gd name="connsiteY3" fmla="*/ 166638 h 173432"/>
                <a:gd name="connsiteX4" fmla="*/ 88738 w 177258"/>
                <a:gd name="connsiteY4" fmla="*/ 173433 h 173432"/>
                <a:gd name="connsiteX5" fmla="*/ 54385 w 177258"/>
                <a:gd name="connsiteY5" fmla="*/ 166638 h 173432"/>
                <a:gd name="connsiteX6" fmla="*/ 26092 w 177258"/>
                <a:gd name="connsiteY6" fmla="*/ 148151 h 173432"/>
                <a:gd name="connsiteX7" fmla="*/ 6992 w 177258"/>
                <a:gd name="connsiteY7" fmla="*/ 120668 h 173432"/>
                <a:gd name="connsiteX8" fmla="*/ 0 w 177258"/>
                <a:gd name="connsiteY8" fmla="*/ 86717 h 173432"/>
                <a:gd name="connsiteX9" fmla="*/ 6992 w 177258"/>
                <a:gd name="connsiteY9" fmla="*/ 52656 h 173432"/>
                <a:gd name="connsiteX10" fmla="*/ 26092 w 177258"/>
                <a:gd name="connsiteY10" fmla="*/ 25077 h 173432"/>
                <a:gd name="connsiteX11" fmla="*/ 54385 w 177258"/>
                <a:gd name="connsiteY11" fmla="*/ 6686 h 173432"/>
                <a:gd name="connsiteX12" fmla="*/ 88738 w 177258"/>
                <a:gd name="connsiteY12" fmla="*/ 0 h 173432"/>
                <a:gd name="connsiteX13" fmla="*/ 122983 w 177258"/>
                <a:gd name="connsiteY13" fmla="*/ 6686 h 173432"/>
                <a:gd name="connsiteX14" fmla="*/ 151167 w 177258"/>
                <a:gd name="connsiteY14" fmla="*/ 25186 h 173432"/>
                <a:gd name="connsiteX15" fmla="*/ 170267 w 177258"/>
                <a:gd name="connsiteY15" fmla="*/ 52765 h 173432"/>
                <a:gd name="connsiteX16" fmla="*/ 177259 w 177258"/>
                <a:gd name="connsiteY16" fmla="*/ 86717 h 173432"/>
                <a:gd name="connsiteX17" fmla="*/ 144853 w 177258"/>
                <a:gd name="connsiteY17" fmla="*/ 86717 h 173432"/>
                <a:gd name="connsiteX18" fmla="*/ 140450 w 177258"/>
                <a:gd name="connsiteY18" fmla="*/ 65086 h 173432"/>
                <a:gd name="connsiteX19" fmla="*/ 128402 w 177258"/>
                <a:gd name="connsiteY19" fmla="*/ 47324 h 173432"/>
                <a:gd name="connsiteX20" fmla="*/ 110499 w 177258"/>
                <a:gd name="connsiteY20" fmla="*/ 35197 h 173432"/>
                <a:gd name="connsiteX21" fmla="*/ 88726 w 177258"/>
                <a:gd name="connsiteY21" fmla="*/ 30699 h 173432"/>
                <a:gd name="connsiteX22" fmla="*/ 66735 w 177258"/>
                <a:gd name="connsiteY22" fmla="*/ 35197 h 173432"/>
                <a:gd name="connsiteX23" fmla="*/ 48833 w 177258"/>
                <a:gd name="connsiteY23" fmla="*/ 47324 h 173432"/>
                <a:gd name="connsiteX24" fmla="*/ 36785 w 177258"/>
                <a:gd name="connsiteY24" fmla="*/ 65086 h 173432"/>
                <a:gd name="connsiteX25" fmla="*/ 32382 w 177258"/>
                <a:gd name="connsiteY25" fmla="*/ 86717 h 173432"/>
                <a:gd name="connsiteX26" fmla="*/ 36785 w 177258"/>
                <a:gd name="connsiteY26" fmla="*/ 108238 h 173432"/>
                <a:gd name="connsiteX27" fmla="*/ 48833 w 177258"/>
                <a:gd name="connsiteY27" fmla="*/ 126109 h 173432"/>
                <a:gd name="connsiteX28" fmla="*/ 66735 w 177258"/>
                <a:gd name="connsiteY28" fmla="*/ 138224 h 173432"/>
                <a:gd name="connsiteX29" fmla="*/ 88726 w 177258"/>
                <a:gd name="connsiteY29" fmla="*/ 142722 h 173432"/>
                <a:gd name="connsiteX30" fmla="*/ 110499 w 177258"/>
                <a:gd name="connsiteY30" fmla="*/ 138224 h 173432"/>
                <a:gd name="connsiteX31" fmla="*/ 128402 w 177258"/>
                <a:gd name="connsiteY31" fmla="*/ 126109 h 173432"/>
                <a:gd name="connsiteX32" fmla="*/ 140450 w 177258"/>
                <a:gd name="connsiteY32" fmla="*/ 108238 h 173432"/>
                <a:gd name="connsiteX33" fmla="*/ 144853 w 177258"/>
                <a:gd name="connsiteY33" fmla="*/ 86717 h 17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77258" h="173432">
                  <a:moveTo>
                    <a:pt x="177259" y="86717"/>
                  </a:moveTo>
                  <a:cubicBezTo>
                    <a:pt x="177259" y="98699"/>
                    <a:pt x="174924" y="109980"/>
                    <a:pt x="170267" y="120559"/>
                  </a:cubicBezTo>
                  <a:cubicBezTo>
                    <a:pt x="165598" y="131151"/>
                    <a:pt x="159235" y="140340"/>
                    <a:pt x="151167" y="148151"/>
                  </a:cubicBezTo>
                  <a:cubicBezTo>
                    <a:pt x="143087" y="155949"/>
                    <a:pt x="133700" y="162116"/>
                    <a:pt x="122983" y="166638"/>
                  </a:cubicBezTo>
                  <a:cubicBezTo>
                    <a:pt x="112266" y="171172"/>
                    <a:pt x="100847" y="173433"/>
                    <a:pt x="88738" y="173433"/>
                  </a:cubicBezTo>
                  <a:cubicBezTo>
                    <a:pt x="76630" y="173433"/>
                    <a:pt x="65175" y="171172"/>
                    <a:pt x="54385" y="166638"/>
                  </a:cubicBezTo>
                  <a:cubicBezTo>
                    <a:pt x="43595" y="162116"/>
                    <a:pt x="34160" y="155949"/>
                    <a:pt x="26092" y="148151"/>
                  </a:cubicBezTo>
                  <a:cubicBezTo>
                    <a:pt x="18011" y="140340"/>
                    <a:pt x="11649" y="131187"/>
                    <a:pt x="6992" y="120668"/>
                  </a:cubicBezTo>
                  <a:cubicBezTo>
                    <a:pt x="2322" y="110149"/>
                    <a:pt x="0" y="98832"/>
                    <a:pt x="0" y="86717"/>
                  </a:cubicBezTo>
                  <a:cubicBezTo>
                    <a:pt x="0" y="74601"/>
                    <a:pt x="2322" y="63248"/>
                    <a:pt x="6992" y="52656"/>
                  </a:cubicBezTo>
                  <a:cubicBezTo>
                    <a:pt x="11649" y="42065"/>
                    <a:pt x="18023" y="32875"/>
                    <a:pt x="26092" y="25077"/>
                  </a:cubicBezTo>
                  <a:cubicBezTo>
                    <a:pt x="34160" y="17278"/>
                    <a:pt x="43595" y="11148"/>
                    <a:pt x="54385" y="6686"/>
                  </a:cubicBezTo>
                  <a:cubicBezTo>
                    <a:pt x="65175" y="2237"/>
                    <a:pt x="76630" y="0"/>
                    <a:pt x="88738" y="0"/>
                  </a:cubicBezTo>
                  <a:cubicBezTo>
                    <a:pt x="100847" y="0"/>
                    <a:pt x="112266" y="2225"/>
                    <a:pt x="122983" y="6686"/>
                  </a:cubicBezTo>
                  <a:cubicBezTo>
                    <a:pt x="133700" y="11148"/>
                    <a:pt x="143099" y="17314"/>
                    <a:pt x="151167" y="25186"/>
                  </a:cubicBezTo>
                  <a:cubicBezTo>
                    <a:pt x="159235" y="33057"/>
                    <a:pt x="165610" y="42246"/>
                    <a:pt x="170267" y="52765"/>
                  </a:cubicBezTo>
                  <a:cubicBezTo>
                    <a:pt x="174924" y="63284"/>
                    <a:pt x="177259" y="74601"/>
                    <a:pt x="177259" y="86717"/>
                  </a:cubicBezTo>
                  <a:close/>
                  <a:moveTo>
                    <a:pt x="144853" y="86717"/>
                  </a:moveTo>
                  <a:cubicBezTo>
                    <a:pt x="144853" y="79063"/>
                    <a:pt x="143389" y="71845"/>
                    <a:pt x="140450" y="65086"/>
                  </a:cubicBezTo>
                  <a:cubicBezTo>
                    <a:pt x="137510" y="58327"/>
                    <a:pt x="133494" y="52414"/>
                    <a:pt x="128402" y="47324"/>
                  </a:cubicBezTo>
                  <a:cubicBezTo>
                    <a:pt x="123309" y="42234"/>
                    <a:pt x="117334" y="38195"/>
                    <a:pt x="110499" y="35197"/>
                  </a:cubicBezTo>
                  <a:cubicBezTo>
                    <a:pt x="103653" y="32198"/>
                    <a:pt x="96407" y="30699"/>
                    <a:pt x="88726" y="30699"/>
                  </a:cubicBezTo>
                  <a:cubicBezTo>
                    <a:pt x="81045" y="30699"/>
                    <a:pt x="73570" y="32198"/>
                    <a:pt x="66735" y="35197"/>
                  </a:cubicBezTo>
                  <a:cubicBezTo>
                    <a:pt x="59889" y="38195"/>
                    <a:pt x="53925" y="42234"/>
                    <a:pt x="48833" y="47324"/>
                  </a:cubicBezTo>
                  <a:cubicBezTo>
                    <a:pt x="43740" y="52402"/>
                    <a:pt x="39724" y="58327"/>
                    <a:pt x="36785" y="65086"/>
                  </a:cubicBezTo>
                  <a:cubicBezTo>
                    <a:pt x="33857" y="71845"/>
                    <a:pt x="32382" y="79051"/>
                    <a:pt x="32382" y="86717"/>
                  </a:cubicBezTo>
                  <a:cubicBezTo>
                    <a:pt x="32382" y="94382"/>
                    <a:pt x="33845" y="101419"/>
                    <a:pt x="36785" y="108238"/>
                  </a:cubicBezTo>
                  <a:cubicBezTo>
                    <a:pt x="39724" y="115058"/>
                    <a:pt x="43740" y="121019"/>
                    <a:pt x="48833" y="126109"/>
                  </a:cubicBezTo>
                  <a:cubicBezTo>
                    <a:pt x="53925" y="131187"/>
                    <a:pt x="59901" y="135238"/>
                    <a:pt x="66735" y="138224"/>
                  </a:cubicBezTo>
                  <a:cubicBezTo>
                    <a:pt x="73570" y="141223"/>
                    <a:pt x="80900" y="142722"/>
                    <a:pt x="88726" y="142722"/>
                  </a:cubicBezTo>
                  <a:cubicBezTo>
                    <a:pt x="96552" y="142722"/>
                    <a:pt x="103665" y="141223"/>
                    <a:pt x="110499" y="138224"/>
                  </a:cubicBezTo>
                  <a:cubicBezTo>
                    <a:pt x="117346" y="135226"/>
                    <a:pt x="123309" y="131187"/>
                    <a:pt x="128402" y="126109"/>
                  </a:cubicBezTo>
                  <a:cubicBezTo>
                    <a:pt x="133494" y="121019"/>
                    <a:pt x="137510" y="115070"/>
                    <a:pt x="140450" y="108238"/>
                  </a:cubicBezTo>
                  <a:cubicBezTo>
                    <a:pt x="143377" y="101419"/>
                    <a:pt x="144853" y="94237"/>
                    <a:pt x="144853" y="86717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1" name="Szabadkézi sokszög 10">
              <a:extLst>
                <a:ext uri="{FF2B5EF4-FFF2-40B4-BE49-F238E27FC236}">
                  <a16:creationId xmlns:a16="http://schemas.microsoft.com/office/drawing/2014/main" id="{1A0D56AD-DE2C-5B84-D176-95799B60B59F}"/>
                </a:ext>
              </a:extLst>
            </p:cNvPr>
            <p:cNvSpPr/>
            <p:nvPr/>
          </p:nvSpPr>
          <p:spPr>
            <a:xfrm>
              <a:off x="7872794" y="4260473"/>
              <a:ext cx="125643" cy="167157"/>
            </a:xfrm>
            <a:custGeom>
              <a:avLst/>
              <a:gdLst>
                <a:gd name="connsiteX0" fmla="*/ 125632 w 125643"/>
                <a:gd name="connsiteY0" fmla="*/ 167158 h 167157"/>
                <a:gd name="connsiteX1" fmla="*/ 89948 w 125643"/>
                <a:gd name="connsiteY1" fmla="*/ 167158 h 167157"/>
                <a:gd name="connsiteX2" fmla="*/ 78057 w 125643"/>
                <a:gd name="connsiteY2" fmla="*/ 129120 h 167157"/>
                <a:gd name="connsiteX3" fmla="*/ 73376 w 125643"/>
                <a:gd name="connsiteY3" fmla="*/ 117633 h 167157"/>
                <a:gd name="connsiteX4" fmla="*/ 66590 w 125643"/>
                <a:gd name="connsiteY4" fmla="*/ 108650 h 167157"/>
                <a:gd name="connsiteX5" fmla="*/ 57107 w 125643"/>
                <a:gd name="connsiteY5" fmla="*/ 102797 h 167157"/>
                <a:gd name="connsiteX6" fmla="*/ 44079 w 125643"/>
                <a:gd name="connsiteY6" fmla="*/ 100706 h 167157"/>
                <a:gd name="connsiteX7" fmla="*/ 31983 w 125643"/>
                <a:gd name="connsiteY7" fmla="*/ 100706 h 167157"/>
                <a:gd name="connsiteX8" fmla="*/ 31983 w 125643"/>
                <a:gd name="connsiteY8" fmla="*/ 167158 h 167157"/>
                <a:gd name="connsiteX9" fmla="*/ 0 w 125643"/>
                <a:gd name="connsiteY9" fmla="*/ 167158 h 167157"/>
                <a:gd name="connsiteX10" fmla="*/ 0 w 125643"/>
                <a:gd name="connsiteY10" fmla="*/ 206 h 167157"/>
                <a:gd name="connsiteX11" fmla="*/ 65937 w 125643"/>
                <a:gd name="connsiteY11" fmla="*/ 0 h 167157"/>
                <a:gd name="connsiteX12" fmla="*/ 85763 w 125643"/>
                <a:gd name="connsiteY12" fmla="*/ 3664 h 167157"/>
                <a:gd name="connsiteX13" fmla="*/ 101621 w 125643"/>
                <a:gd name="connsiteY13" fmla="*/ 13796 h 167157"/>
                <a:gd name="connsiteX14" fmla="*/ 112048 w 125643"/>
                <a:gd name="connsiteY14" fmla="*/ 29042 h 167157"/>
                <a:gd name="connsiteX15" fmla="*/ 115810 w 125643"/>
                <a:gd name="connsiteY15" fmla="*/ 48062 h 167157"/>
                <a:gd name="connsiteX16" fmla="*/ 113524 w 125643"/>
                <a:gd name="connsiteY16" fmla="*/ 62269 h 167157"/>
                <a:gd name="connsiteX17" fmla="*/ 107088 w 125643"/>
                <a:gd name="connsiteY17" fmla="*/ 75012 h 167157"/>
                <a:gd name="connsiteX18" fmla="*/ 97218 w 125643"/>
                <a:gd name="connsiteY18" fmla="*/ 85350 h 167157"/>
                <a:gd name="connsiteX19" fmla="*/ 84662 w 125643"/>
                <a:gd name="connsiteY19" fmla="*/ 92145 h 167157"/>
                <a:gd name="connsiteX20" fmla="*/ 97532 w 125643"/>
                <a:gd name="connsiteY20" fmla="*/ 100609 h 167157"/>
                <a:gd name="connsiteX21" fmla="*/ 105431 w 125643"/>
                <a:gd name="connsiteY21" fmla="*/ 113873 h 167157"/>
                <a:gd name="connsiteX22" fmla="*/ 108129 w 125643"/>
                <a:gd name="connsiteY22" fmla="*/ 120982 h 167157"/>
                <a:gd name="connsiteX23" fmla="*/ 110729 w 125643"/>
                <a:gd name="connsiteY23" fmla="*/ 128394 h 167157"/>
                <a:gd name="connsiteX24" fmla="*/ 113645 w 125643"/>
                <a:gd name="connsiteY24" fmla="*/ 136761 h 167157"/>
                <a:gd name="connsiteX25" fmla="*/ 117068 w 125643"/>
                <a:gd name="connsiteY25" fmla="*/ 146676 h 167157"/>
                <a:gd name="connsiteX26" fmla="*/ 121350 w 125643"/>
                <a:gd name="connsiteY26" fmla="*/ 158488 h 167157"/>
                <a:gd name="connsiteX27" fmla="*/ 125644 w 125643"/>
                <a:gd name="connsiteY27" fmla="*/ 167158 h 167157"/>
                <a:gd name="connsiteX28" fmla="*/ 83404 w 125643"/>
                <a:gd name="connsiteY28" fmla="*/ 50347 h 167157"/>
                <a:gd name="connsiteX29" fmla="*/ 81214 w 125643"/>
                <a:gd name="connsiteY29" fmla="*/ 39695 h 167157"/>
                <a:gd name="connsiteX30" fmla="*/ 75263 w 125643"/>
                <a:gd name="connsiteY30" fmla="*/ 31340 h 167157"/>
                <a:gd name="connsiteX31" fmla="*/ 66372 w 125643"/>
                <a:gd name="connsiteY31" fmla="*/ 25802 h 167157"/>
                <a:gd name="connsiteX32" fmla="*/ 55401 w 125643"/>
                <a:gd name="connsiteY32" fmla="*/ 23819 h 167157"/>
                <a:gd name="connsiteX33" fmla="*/ 31983 w 125643"/>
                <a:gd name="connsiteY33" fmla="*/ 23819 h 167157"/>
                <a:gd name="connsiteX34" fmla="*/ 31983 w 125643"/>
                <a:gd name="connsiteY34" fmla="*/ 75859 h 167157"/>
                <a:gd name="connsiteX35" fmla="*/ 55401 w 125643"/>
                <a:gd name="connsiteY35" fmla="*/ 75859 h 167157"/>
                <a:gd name="connsiteX36" fmla="*/ 66372 w 125643"/>
                <a:gd name="connsiteY36" fmla="*/ 74081 h 167157"/>
                <a:gd name="connsiteX37" fmla="*/ 75263 w 125643"/>
                <a:gd name="connsiteY37" fmla="*/ 68967 h 167157"/>
                <a:gd name="connsiteX38" fmla="*/ 81214 w 125643"/>
                <a:gd name="connsiteY38" fmla="*/ 60914 h 167157"/>
                <a:gd name="connsiteX39" fmla="*/ 83404 w 125643"/>
                <a:gd name="connsiteY39" fmla="*/ 50359 h 167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5643" h="167157">
                  <a:moveTo>
                    <a:pt x="125632" y="167158"/>
                  </a:moveTo>
                  <a:lnTo>
                    <a:pt x="89948" y="167158"/>
                  </a:lnTo>
                  <a:lnTo>
                    <a:pt x="78057" y="129120"/>
                  </a:lnTo>
                  <a:cubicBezTo>
                    <a:pt x="76811" y="124936"/>
                    <a:pt x="75239" y="121115"/>
                    <a:pt x="73376" y="117633"/>
                  </a:cubicBezTo>
                  <a:cubicBezTo>
                    <a:pt x="71501" y="114151"/>
                    <a:pt x="69239" y="111152"/>
                    <a:pt x="66590" y="108650"/>
                  </a:cubicBezTo>
                  <a:cubicBezTo>
                    <a:pt x="63941" y="106147"/>
                    <a:pt x="60784" y="104188"/>
                    <a:pt x="57107" y="102797"/>
                  </a:cubicBezTo>
                  <a:cubicBezTo>
                    <a:pt x="53429" y="101407"/>
                    <a:pt x="49075" y="100706"/>
                    <a:pt x="44079" y="100706"/>
                  </a:cubicBezTo>
                  <a:lnTo>
                    <a:pt x="31983" y="100706"/>
                  </a:lnTo>
                  <a:lnTo>
                    <a:pt x="31983" y="167158"/>
                  </a:lnTo>
                  <a:lnTo>
                    <a:pt x="0" y="167158"/>
                  </a:lnTo>
                  <a:lnTo>
                    <a:pt x="0" y="206"/>
                  </a:lnTo>
                  <a:lnTo>
                    <a:pt x="65937" y="0"/>
                  </a:lnTo>
                  <a:cubicBezTo>
                    <a:pt x="73037" y="0"/>
                    <a:pt x="79642" y="1221"/>
                    <a:pt x="85763" y="3664"/>
                  </a:cubicBezTo>
                  <a:cubicBezTo>
                    <a:pt x="91883" y="6094"/>
                    <a:pt x="97169" y="9479"/>
                    <a:pt x="101621" y="13796"/>
                  </a:cubicBezTo>
                  <a:cubicBezTo>
                    <a:pt x="106072" y="18112"/>
                    <a:pt x="109556" y="23203"/>
                    <a:pt x="112048" y="29042"/>
                  </a:cubicBezTo>
                  <a:cubicBezTo>
                    <a:pt x="114552" y="34895"/>
                    <a:pt x="115810" y="41242"/>
                    <a:pt x="115810" y="48062"/>
                  </a:cubicBezTo>
                  <a:cubicBezTo>
                    <a:pt x="115810" y="52934"/>
                    <a:pt x="115048" y="57674"/>
                    <a:pt x="113524" y="62269"/>
                  </a:cubicBezTo>
                  <a:cubicBezTo>
                    <a:pt x="111999" y="66863"/>
                    <a:pt x="109858" y="71119"/>
                    <a:pt x="107088" y="75012"/>
                  </a:cubicBezTo>
                  <a:cubicBezTo>
                    <a:pt x="104318" y="78918"/>
                    <a:pt x="101028" y="82364"/>
                    <a:pt x="97218" y="85350"/>
                  </a:cubicBezTo>
                  <a:cubicBezTo>
                    <a:pt x="93407" y="88349"/>
                    <a:pt x="89222" y="90610"/>
                    <a:pt x="84662" y="92145"/>
                  </a:cubicBezTo>
                  <a:cubicBezTo>
                    <a:pt x="89924" y="94104"/>
                    <a:pt x="94218" y="96921"/>
                    <a:pt x="97532" y="100609"/>
                  </a:cubicBezTo>
                  <a:cubicBezTo>
                    <a:pt x="100859" y="104297"/>
                    <a:pt x="103484" y="108722"/>
                    <a:pt x="105431" y="113873"/>
                  </a:cubicBezTo>
                  <a:cubicBezTo>
                    <a:pt x="106399" y="116243"/>
                    <a:pt x="107294" y="118612"/>
                    <a:pt x="108129" y="120982"/>
                  </a:cubicBezTo>
                  <a:cubicBezTo>
                    <a:pt x="108951" y="123352"/>
                    <a:pt x="109822" y="125819"/>
                    <a:pt x="110729" y="128394"/>
                  </a:cubicBezTo>
                  <a:cubicBezTo>
                    <a:pt x="111624" y="130981"/>
                    <a:pt x="112604" y="133762"/>
                    <a:pt x="113645" y="136761"/>
                  </a:cubicBezTo>
                  <a:cubicBezTo>
                    <a:pt x="114685" y="139760"/>
                    <a:pt x="115822" y="143060"/>
                    <a:pt x="117068" y="146676"/>
                  </a:cubicBezTo>
                  <a:cubicBezTo>
                    <a:pt x="118604" y="151282"/>
                    <a:pt x="120031" y="155212"/>
                    <a:pt x="121350" y="158488"/>
                  </a:cubicBezTo>
                  <a:cubicBezTo>
                    <a:pt x="122680" y="161765"/>
                    <a:pt x="124096" y="164655"/>
                    <a:pt x="125644" y="167158"/>
                  </a:cubicBezTo>
                  <a:close/>
                  <a:moveTo>
                    <a:pt x="83404" y="50347"/>
                  </a:moveTo>
                  <a:cubicBezTo>
                    <a:pt x="83404" y="46454"/>
                    <a:pt x="82678" y="42899"/>
                    <a:pt x="81214" y="39695"/>
                  </a:cubicBezTo>
                  <a:cubicBezTo>
                    <a:pt x="79751" y="36503"/>
                    <a:pt x="77767" y="33710"/>
                    <a:pt x="75263" y="31340"/>
                  </a:cubicBezTo>
                  <a:cubicBezTo>
                    <a:pt x="72747" y="28970"/>
                    <a:pt x="69783" y="27132"/>
                    <a:pt x="66372" y="25802"/>
                  </a:cubicBezTo>
                  <a:cubicBezTo>
                    <a:pt x="62961" y="24484"/>
                    <a:pt x="59296" y="23819"/>
                    <a:pt x="55401" y="23819"/>
                  </a:cubicBezTo>
                  <a:lnTo>
                    <a:pt x="31983" y="23819"/>
                  </a:lnTo>
                  <a:lnTo>
                    <a:pt x="31983" y="75859"/>
                  </a:lnTo>
                  <a:lnTo>
                    <a:pt x="55401" y="75859"/>
                  </a:lnTo>
                  <a:cubicBezTo>
                    <a:pt x="59296" y="75859"/>
                    <a:pt x="62961" y="75266"/>
                    <a:pt x="66372" y="74081"/>
                  </a:cubicBezTo>
                  <a:cubicBezTo>
                    <a:pt x="69783" y="72896"/>
                    <a:pt x="72747" y="71192"/>
                    <a:pt x="75263" y="68967"/>
                  </a:cubicBezTo>
                  <a:cubicBezTo>
                    <a:pt x="77767" y="66742"/>
                    <a:pt x="79763" y="64046"/>
                    <a:pt x="81214" y="60914"/>
                  </a:cubicBezTo>
                  <a:cubicBezTo>
                    <a:pt x="82666" y="57783"/>
                    <a:pt x="83404" y="54264"/>
                    <a:pt x="83404" y="50359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3" name="Szabadkézi sokszög 12">
              <a:extLst>
                <a:ext uri="{FF2B5EF4-FFF2-40B4-BE49-F238E27FC236}">
                  <a16:creationId xmlns:a16="http://schemas.microsoft.com/office/drawing/2014/main" id="{30B1B233-8B1E-58CB-1680-24823B3E9E03}"/>
                </a:ext>
              </a:extLst>
            </p:cNvPr>
            <p:cNvSpPr/>
            <p:nvPr/>
          </p:nvSpPr>
          <p:spPr>
            <a:xfrm>
              <a:off x="8051940" y="4260679"/>
              <a:ext cx="113100" cy="166952"/>
            </a:xfrm>
            <a:custGeom>
              <a:avLst/>
              <a:gdLst>
                <a:gd name="connsiteX0" fmla="*/ 113088 w 113100"/>
                <a:gd name="connsiteY0" fmla="*/ 166952 h 166952"/>
                <a:gd name="connsiteX1" fmla="*/ 0 w 113100"/>
                <a:gd name="connsiteY1" fmla="*/ 166952 h 166952"/>
                <a:gd name="connsiteX2" fmla="*/ 0 w 113100"/>
                <a:gd name="connsiteY2" fmla="*/ 0 h 166952"/>
                <a:gd name="connsiteX3" fmla="*/ 33035 w 113100"/>
                <a:gd name="connsiteY3" fmla="*/ 0 h 166952"/>
                <a:gd name="connsiteX4" fmla="*/ 33035 w 113100"/>
                <a:gd name="connsiteY4" fmla="*/ 135612 h 166952"/>
                <a:gd name="connsiteX5" fmla="*/ 113100 w 113100"/>
                <a:gd name="connsiteY5" fmla="*/ 135612 h 166952"/>
                <a:gd name="connsiteX6" fmla="*/ 113100 w 113100"/>
                <a:gd name="connsiteY6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100" h="166952">
                  <a:moveTo>
                    <a:pt x="113088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33035" y="0"/>
                  </a:lnTo>
                  <a:lnTo>
                    <a:pt x="33035" y="135612"/>
                  </a:lnTo>
                  <a:lnTo>
                    <a:pt x="113100" y="135612"/>
                  </a:lnTo>
                  <a:lnTo>
                    <a:pt x="113100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4" name="Szabadkézi sokszög 13">
              <a:extLst>
                <a:ext uri="{FF2B5EF4-FFF2-40B4-BE49-F238E27FC236}">
                  <a16:creationId xmlns:a16="http://schemas.microsoft.com/office/drawing/2014/main" id="{A3A37CA7-6731-B842-40C9-5267B22E3B09}"/>
                </a:ext>
              </a:extLst>
            </p:cNvPr>
            <p:cNvSpPr/>
            <p:nvPr/>
          </p:nvSpPr>
          <p:spPr>
            <a:xfrm>
              <a:off x="8217090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5" name="Szabadkézi sokszög 14">
              <a:extLst>
                <a:ext uri="{FF2B5EF4-FFF2-40B4-BE49-F238E27FC236}">
                  <a16:creationId xmlns:a16="http://schemas.microsoft.com/office/drawing/2014/main" id="{A22210B1-F521-5D31-69C3-7223B8CA67C4}"/>
                </a:ext>
              </a:extLst>
            </p:cNvPr>
            <p:cNvSpPr/>
            <p:nvPr/>
          </p:nvSpPr>
          <p:spPr>
            <a:xfrm>
              <a:off x="8385797" y="4260473"/>
              <a:ext cx="166819" cy="167169"/>
            </a:xfrm>
            <a:custGeom>
              <a:avLst/>
              <a:gdLst>
                <a:gd name="connsiteX0" fmla="*/ 166820 w 166819"/>
                <a:gd name="connsiteY0" fmla="*/ 167158 h 167169"/>
                <a:gd name="connsiteX1" fmla="*/ 135043 w 166819"/>
                <a:gd name="connsiteY1" fmla="*/ 167158 h 167169"/>
                <a:gd name="connsiteX2" fmla="*/ 135043 w 166819"/>
                <a:gd name="connsiteY2" fmla="*/ 55582 h 167169"/>
                <a:gd name="connsiteX3" fmla="*/ 82364 w 166819"/>
                <a:gd name="connsiteY3" fmla="*/ 144390 h 167169"/>
                <a:gd name="connsiteX4" fmla="*/ 31777 w 166819"/>
                <a:gd name="connsiteY4" fmla="*/ 54748 h 167169"/>
                <a:gd name="connsiteX5" fmla="*/ 31777 w 166819"/>
                <a:gd name="connsiteY5" fmla="*/ 167170 h 167169"/>
                <a:gd name="connsiteX6" fmla="*/ 0 w 166819"/>
                <a:gd name="connsiteY6" fmla="*/ 167170 h 167169"/>
                <a:gd name="connsiteX7" fmla="*/ 0 w 166819"/>
                <a:gd name="connsiteY7" fmla="*/ 0 h 167169"/>
                <a:gd name="connsiteX8" fmla="*/ 36579 w 166819"/>
                <a:gd name="connsiteY8" fmla="*/ 0 h 167169"/>
                <a:gd name="connsiteX9" fmla="*/ 82993 w 166819"/>
                <a:gd name="connsiteY9" fmla="*/ 82956 h 167169"/>
                <a:gd name="connsiteX10" fmla="*/ 131487 w 166819"/>
                <a:gd name="connsiteY10" fmla="*/ 0 h 167169"/>
                <a:gd name="connsiteX11" fmla="*/ 166820 w 166819"/>
                <a:gd name="connsiteY11" fmla="*/ 0 h 167169"/>
                <a:gd name="connsiteX12" fmla="*/ 166820 w 166819"/>
                <a:gd name="connsiteY12" fmla="*/ 167170 h 16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6819" h="167169">
                  <a:moveTo>
                    <a:pt x="166820" y="167158"/>
                  </a:moveTo>
                  <a:lnTo>
                    <a:pt x="135043" y="167158"/>
                  </a:lnTo>
                  <a:lnTo>
                    <a:pt x="135043" y="55582"/>
                  </a:lnTo>
                  <a:lnTo>
                    <a:pt x="82364" y="144390"/>
                  </a:lnTo>
                  <a:lnTo>
                    <a:pt x="31777" y="54748"/>
                  </a:lnTo>
                  <a:lnTo>
                    <a:pt x="31777" y="167170"/>
                  </a:lnTo>
                  <a:lnTo>
                    <a:pt x="0" y="167170"/>
                  </a:lnTo>
                  <a:lnTo>
                    <a:pt x="0" y="0"/>
                  </a:lnTo>
                  <a:lnTo>
                    <a:pt x="36579" y="0"/>
                  </a:lnTo>
                  <a:lnTo>
                    <a:pt x="82993" y="82956"/>
                  </a:lnTo>
                  <a:lnTo>
                    <a:pt x="131487" y="0"/>
                  </a:lnTo>
                  <a:lnTo>
                    <a:pt x="166820" y="0"/>
                  </a:lnTo>
                  <a:lnTo>
                    <a:pt x="166820" y="167170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6" name="Szabadkézi sokszög 15">
              <a:extLst>
                <a:ext uri="{FF2B5EF4-FFF2-40B4-BE49-F238E27FC236}">
                  <a16:creationId xmlns:a16="http://schemas.microsoft.com/office/drawing/2014/main" id="{2DCACB4D-E840-C294-4A19-ED227F45B363}"/>
                </a:ext>
              </a:extLst>
            </p:cNvPr>
            <p:cNvSpPr/>
            <p:nvPr/>
          </p:nvSpPr>
          <p:spPr>
            <a:xfrm>
              <a:off x="8617199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7" name="Szabadkézi sokszög 16">
              <a:extLst>
                <a:ext uri="{FF2B5EF4-FFF2-40B4-BE49-F238E27FC236}">
                  <a16:creationId xmlns:a16="http://schemas.microsoft.com/office/drawing/2014/main" id="{CBD909A1-82A6-0AC5-3E05-F4BB3E5C5DC1}"/>
                </a:ext>
              </a:extLst>
            </p:cNvPr>
            <p:cNvSpPr/>
            <p:nvPr/>
          </p:nvSpPr>
          <p:spPr>
            <a:xfrm>
              <a:off x="8785906" y="4260461"/>
              <a:ext cx="139022" cy="167169"/>
            </a:xfrm>
            <a:custGeom>
              <a:avLst/>
              <a:gdLst>
                <a:gd name="connsiteX0" fmla="*/ 139023 w 139022"/>
                <a:gd name="connsiteY0" fmla="*/ 167170 h 167169"/>
                <a:gd name="connsiteX1" fmla="*/ 107246 w 139022"/>
                <a:gd name="connsiteY1" fmla="*/ 167170 h 167169"/>
                <a:gd name="connsiteX2" fmla="*/ 31777 w 139022"/>
                <a:gd name="connsiteY2" fmla="*/ 49948 h 167169"/>
                <a:gd name="connsiteX3" fmla="*/ 31777 w 139022"/>
                <a:gd name="connsiteY3" fmla="*/ 167170 h 167169"/>
                <a:gd name="connsiteX4" fmla="*/ 0 w 139022"/>
                <a:gd name="connsiteY4" fmla="*/ 167170 h 167169"/>
                <a:gd name="connsiteX5" fmla="*/ 0 w 139022"/>
                <a:gd name="connsiteY5" fmla="*/ 0 h 167169"/>
                <a:gd name="connsiteX6" fmla="*/ 36373 w 139022"/>
                <a:gd name="connsiteY6" fmla="*/ 0 h 167169"/>
                <a:gd name="connsiteX7" fmla="*/ 107234 w 139022"/>
                <a:gd name="connsiteY7" fmla="*/ 109073 h 167169"/>
                <a:gd name="connsiteX8" fmla="*/ 107234 w 139022"/>
                <a:gd name="connsiteY8" fmla="*/ 0 h 167169"/>
                <a:gd name="connsiteX9" fmla="*/ 139010 w 139022"/>
                <a:gd name="connsiteY9" fmla="*/ 0 h 167169"/>
                <a:gd name="connsiteX10" fmla="*/ 139010 w 139022"/>
                <a:gd name="connsiteY10" fmla="*/ 167170 h 16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9022" h="167169">
                  <a:moveTo>
                    <a:pt x="139023" y="167170"/>
                  </a:moveTo>
                  <a:lnTo>
                    <a:pt x="107246" y="167170"/>
                  </a:lnTo>
                  <a:lnTo>
                    <a:pt x="31777" y="49948"/>
                  </a:lnTo>
                  <a:lnTo>
                    <a:pt x="31777" y="167170"/>
                  </a:lnTo>
                  <a:lnTo>
                    <a:pt x="0" y="167170"/>
                  </a:lnTo>
                  <a:lnTo>
                    <a:pt x="0" y="0"/>
                  </a:lnTo>
                  <a:lnTo>
                    <a:pt x="36373" y="0"/>
                  </a:lnTo>
                  <a:lnTo>
                    <a:pt x="107234" y="109073"/>
                  </a:lnTo>
                  <a:lnTo>
                    <a:pt x="107234" y="0"/>
                  </a:lnTo>
                  <a:lnTo>
                    <a:pt x="139010" y="0"/>
                  </a:lnTo>
                  <a:lnTo>
                    <a:pt x="139010" y="167170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8" name="Szabadkézi sokszög 17">
              <a:extLst>
                <a:ext uri="{FF2B5EF4-FFF2-40B4-BE49-F238E27FC236}">
                  <a16:creationId xmlns:a16="http://schemas.microsoft.com/office/drawing/2014/main" id="{62E829A6-458B-BDAA-CA42-F1C6568AAB3D}"/>
                </a:ext>
              </a:extLst>
            </p:cNvPr>
            <p:cNvSpPr/>
            <p:nvPr/>
          </p:nvSpPr>
          <p:spPr>
            <a:xfrm>
              <a:off x="8979265" y="4260679"/>
              <a:ext cx="125220" cy="166952"/>
            </a:xfrm>
            <a:custGeom>
              <a:avLst/>
              <a:gdLst>
                <a:gd name="connsiteX0" fmla="*/ 125221 w 125220"/>
                <a:gd name="connsiteY0" fmla="*/ 28825 h 166952"/>
                <a:gd name="connsiteX1" fmla="*/ 79025 w 125220"/>
                <a:gd name="connsiteY1" fmla="*/ 28825 h 166952"/>
                <a:gd name="connsiteX2" fmla="*/ 79025 w 125220"/>
                <a:gd name="connsiteY2" fmla="*/ 166952 h 166952"/>
                <a:gd name="connsiteX3" fmla="*/ 46208 w 125220"/>
                <a:gd name="connsiteY3" fmla="*/ 166952 h 166952"/>
                <a:gd name="connsiteX4" fmla="*/ 46208 w 125220"/>
                <a:gd name="connsiteY4" fmla="*/ 28825 h 166952"/>
                <a:gd name="connsiteX5" fmla="*/ 0 w 125220"/>
                <a:gd name="connsiteY5" fmla="*/ 28825 h 166952"/>
                <a:gd name="connsiteX6" fmla="*/ 0 w 125220"/>
                <a:gd name="connsiteY6" fmla="*/ 0 h 166952"/>
                <a:gd name="connsiteX7" fmla="*/ 125221 w 125220"/>
                <a:gd name="connsiteY7" fmla="*/ 0 h 166952"/>
                <a:gd name="connsiteX8" fmla="*/ 125221 w 125220"/>
                <a:gd name="connsiteY8" fmla="*/ 28825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220" h="166952">
                  <a:moveTo>
                    <a:pt x="125221" y="28825"/>
                  </a:moveTo>
                  <a:lnTo>
                    <a:pt x="79025" y="28825"/>
                  </a:lnTo>
                  <a:lnTo>
                    <a:pt x="79025" y="166952"/>
                  </a:lnTo>
                  <a:lnTo>
                    <a:pt x="46208" y="166952"/>
                  </a:lnTo>
                  <a:lnTo>
                    <a:pt x="46208" y="28825"/>
                  </a:lnTo>
                  <a:lnTo>
                    <a:pt x="0" y="28825"/>
                  </a:lnTo>
                  <a:lnTo>
                    <a:pt x="0" y="0"/>
                  </a:lnTo>
                  <a:lnTo>
                    <a:pt x="125221" y="0"/>
                  </a:lnTo>
                  <a:lnTo>
                    <a:pt x="125221" y="28825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9" name="Szabadkézi sokszög 18">
              <a:extLst>
                <a:ext uri="{FF2B5EF4-FFF2-40B4-BE49-F238E27FC236}">
                  <a16:creationId xmlns:a16="http://schemas.microsoft.com/office/drawing/2014/main" id="{53CDA12B-B25C-D45D-D31A-DFA033BADA55}"/>
                </a:ext>
              </a:extLst>
            </p:cNvPr>
            <p:cNvSpPr/>
            <p:nvPr/>
          </p:nvSpPr>
          <p:spPr>
            <a:xfrm>
              <a:off x="9158846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151814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75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825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325"/>
                            </p:stCondLst>
                            <p:childTnLst>
                              <p:par>
                                <p:cTn id="17" presetID="2" presetClass="entr" presetSubtype="2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825"/>
                            </p:stCondLst>
                            <p:childTnLst>
                              <p:par>
                                <p:cTn id="22" presetID="2" presetClass="entr" presetSubtype="2" accel="50000" decel="5000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325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3825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12" grpId="0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DFDA5-CC70-901F-4DAF-1BAD377B4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Kép 38" descr="A képen kültéri, ég, emberek, személy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6177247D-2F34-98C4-B9D8-E924F95116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3075" y="-309966"/>
            <a:ext cx="12739212" cy="7423688"/>
          </a:xfrm>
          <a:prstGeom prst="rect">
            <a:avLst/>
          </a:prstGeom>
        </p:spPr>
      </p:pic>
      <p:sp>
        <p:nvSpPr>
          <p:cNvPr id="8" name="Téglalap 7">
            <a:extLst>
              <a:ext uri="{FF2B5EF4-FFF2-40B4-BE49-F238E27FC236}">
                <a16:creationId xmlns:a16="http://schemas.microsoft.com/office/drawing/2014/main" id="{0CC29B73-A9C8-0EED-FD45-1852FFB3891F}"/>
              </a:ext>
            </a:extLst>
          </p:cNvPr>
          <p:cNvSpPr/>
          <p:nvPr/>
        </p:nvSpPr>
        <p:spPr>
          <a:xfrm rot="16200000">
            <a:off x="1490628" y="-4119534"/>
            <a:ext cx="9702412" cy="13209818"/>
          </a:xfrm>
          <a:prstGeom prst="rect">
            <a:avLst/>
          </a:prstGeom>
          <a:gradFill flip="none" rotWithShape="1">
            <a:gsLst>
              <a:gs pos="53000">
                <a:srgbClr val="B87850">
                  <a:alpha val="45137"/>
                </a:srgbClr>
              </a:gs>
              <a:gs pos="6000">
                <a:srgbClr val="7030A0"/>
              </a:gs>
              <a:gs pos="78000">
                <a:srgbClr val="FFC000">
                  <a:alpha val="79373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Cím 1">
            <a:extLst>
              <a:ext uri="{FF2B5EF4-FFF2-40B4-BE49-F238E27FC236}">
                <a16:creationId xmlns:a16="http://schemas.microsoft.com/office/drawing/2014/main" id="{2AE2AAB8-BE05-118A-518C-E77085640E83}"/>
              </a:ext>
            </a:extLst>
          </p:cNvPr>
          <p:cNvSpPr txBox="1">
            <a:spLocks/>
          </p:cNvSpPr>
          <p:nvPr/>
        </p:nvSpPr>
        <p:spPr>
          <a:xfrm>
            <a:off x="653142" y="5197931"/>
            <a:ext cx="7376799" cy="14216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hu-HU" sz="1050" spc="300" dirty="0">
                <a:solidFill>
                  <a:schemeClr val="bg1"/>
                </a:solidFill>
              </a:rPr>
              <a:t>A rendezvény vizuális koncepciója évről évre új elemekkel bővül.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2023-ban a téralakítás és a fénytechnika meghatározó elemei voltak a világító IBC tartályok, amelyek egyedi, futurisztikus látványt kölcsönöztek az eseménynek. A légies árnyékolók, az óriás fénylugas harmonikusan kapcsolódtak a rendezvény hangulatához, míg a kiszolgáló faházak praktikus és esztétikus megoldásként szolgálták ki a vendégeket.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A kreatív térkialakítás és a gondosan megtervezett látványelemek együttesen erősítették a Borlemente prémium vizuális identitását.</a:t>
            </a:r>
          </a:p>
        </p:txBody>
      </p:sp>
      <p:sp>
        <p:nvSpPr>
          <p:cNvPr id="10" name="Szabadkézi sokszög 9">
            <a:extLst>
              <a:ext uri="{FF2B5EF4-FFF2-40B4-BE49-F238E27FC236}">
                <a16:creationId xmlns:a16="http://schemas.microsoft.com/office/drawing/2014/main" id="{B1CA73A7-14CE-497B-7BE9-FD7281DE1F0C}"/>
              </a:ext>
            </a:extLst>
          </p:cNvPr>
          <p:cNvSpPr/>
          <p:nvPr/>
        </p:nvSpPr>
        <p:spPr>
          <a:xfrm>
            <a:off x="10318937" y="5393216"/>
            <a:ext cx="582072" cy="581817"/>
          </a:xfrm>
          <a:custGeom>
            <a:avLst/>
            <a:gdLst>
              <a:gd name="connsiteX0" fmla="*/ 291036 w 582072"/>
              <a:gd name="connsiteY0" fmla="*/ 581818 h 581817"/>
              <a:gd name="connsiteX1" fmla="*/ 582073 w 582072"/>
              <a:gd name="connsiteY1" fmla="*/ 290909 h 581817"/>
              <a:gd name="connsiteX2" fmla="*/ 291036 w 582072"/>
              <a:gd name="connsiteY2" fmla="*/ 0 h 581817"/>
              <a:gd name="connsiteX3" fmla="*/ 0 w 582072"/>
              <a:gd name="connsiteY3" fmla="*/ 290909 h 581817"/>
              <a:gd name="connsiteX4" fmla="*/ 291036 w 582072"/>
              <a:gd name="connsiteY4" fmla="*/ 581818 h 581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072" h="581817">
                <a:moveTo>
                  <a:pt x="291036" y="581818"/>
                </a:moveTo>
                <a:cubicBezTo>
                  <a:pt x="451772" y="581818"/>
                  <a:pt x="582073" y="451574"/>
                  <a:pt x="582073" y="290909"/>
                </a:cubicBezTo>
                <a:cubicBezTo>
                  <a:pt x="582073" y="130244"/>
                  <a:pt x="451772" y="0"/>
                  <a:pt x="291036" y="0"/>
                </a:cubicBezTo>
                <a:cubicBezTo>
                  <a:pt x="130301" y="0"/>
                  <a:pt x="0" y="130244"/>
                  <a:pt x="0" y="290909"/>
                </a:cubicBezTo>
                <a:cubicBezTo>
                  <a:pt x="0" y="451574"/>
                  <a:pt x="130301" y="581818"/>
                  <a:pt x="291036" y="581818"/>
                </a:cubicBezTo>
              </a:path>
            </a:pathLst>
          </a:custGeom>
          <a:solidFill>
            <a:srgbClr val="FDB727"/>
          </a:solidFill>
          <a:ln w="1209" cap="flat">
            <a:noFill/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sp>
        <p:nvSpPr>
          <p:cNvPr id="11" name="Szabadkézi sokszög 10">
            <a:extLst>
              <a:ext uri="{FF2B5EF4-FFF2-40B4-BE49-F238E27FC236}">
                <a16:creationId xmlns:a16="http://schemas.microsoft.com/office/drawing/2014/main" id="{21C0F1EF-E039-FC0D-876C-D903290A3A4F}"/>
              </a:ext>
            </a:extLst>
          </p:cNvPr>
          <p:cNvSpPr/>
          <p:nvPr/>
        </p:nvSpPr>
        <p:spPr>
          <a:xfrm>
            <a:off x="9488491" y="5647579"/>
            <a:ext cx="2228266" cy="411245"/>
          </a:xfrm>
          <a:custGeom>
            <a:avLst/>
            <a:gdLst>
              <a:gd name="connsiteX0" fmla="*/ 1159440 w 2228266"/>
              <a:gd name="connsiteY0" fmla="*/ 29715 h 411245"/>
              <a:gd name="connsiteX1" fmla="*/ 1221881 w 2228266"/>
              <a:gd name="connsiteY1" fmla="*/ 32786 h 411245"/>
              <a:gd name="connsiteX2" fmla="*/ 1311805 w 2228266"/>
              <a:gd name="connsiteY2" fmla="*/ 90315 h 411245"/>
              <a:gd name="connsiteX3" fmla="*/ 1374076 w 2228266"/>
              <a:gd name="connsiteY3" fmla="*/ 93035 h 411245"/>
              <a:gd name="connsiteX4" fmla="*/ 1472782 w 2228266"/>
              <a:gd name="connsiteY4" fmla="*/ 41407 h 411245"/>
              <a:gd name="connsiteX5" fmla="*/ 1534171 w 2228266"/>
              <a:gd name="connsiteY5" fmla="*/ 45433 h 411245"/>
              <a:gd name="connsiteX6" fmla="*/ 1634993 w 2228266"/>
              <a:gd name="connsiteY6" fmla="*/ 116322 h 411245"/>
              <a:gd name="connsiteX7" fmla="*/ 1697942 w 2228266"/>
              <a:gd name="connsiteY7" fmla="*/ 123746 h 411245"/>
              <a:gd name="connsiteX8" fmla="*/ 1767363 w 2228266"/>
              <a:gd name="connsiteY8" fmla="*/ 96191 h 411245"/>
              <a:gd name="connsiteX9" fmla="*/ 1793611 w 2228266"/>
              <a:gd name="connsiteY9" fmla="*/ 118184 h 411245"/>
              <a:gd name="connsiteX10" fmla="*/ 1769008 w 2228266"/>
              <a:gd name="connsiteY10" fmla="*/ 238236 h 411245"/>
              <a:gd name="connsiteX11" fmla="*/ 1796902 w 2228266"/>
              <a:gd name="connsiteY11" fmla="*/ 281521 h 411245"/>
              <a:gd name="connsiteX12" fmla="*/ 2180293 w 2228266"/>
              <a:gd name="connsiteY12" fmla="*/ 368963 h 411245"/>
              <a:gd name="connsiteX13" fmla="*/ 2196018 w 2228266"/>
              <a:gd name="connsiteY13" fmla="*/ 384682 h 411245"/>
              <a:gd name="connsiteX14" fmla="*/ 2202091 w 2228266"/>
              <a:gd name="connsiteY14" fmla="*/ 411245 h 411245"/>
              <a:gd name="connsiteX15" fmla="*/ 2221699 w 2228266"/>
              <a:gd name="connsiteY15" fmla="*/ 411245 h 411245"/>
              <a:gd name="connsiteX16" fmla="*/ 2228267 w 2228266"/>
              <a:gd name="connsiteY16" fmla="*/ 404692 h 411245"/>
              <a:gd name="connsiteX17" fmla="*/ 2228267 w 2228266"/>
              <a:gd name="connsiteY17" fmla="*/ 377669 h 411245"/>
              <a:gd name="connsiteX18" fmla="*/ 2192970 w 2228266"/>
              <a:gd name="connsiteY18" fmla="*/ 336850 h 411245"/>
              <a:gd name="connsiteX19" fmla="*/ 1820489 w 2228266"/>
              <a:gd name="connsiteY19" fmla="*/ 260628 h 411245"/>
              <a:gd name="connsiteX20" fmla="*/ 1792426 w 2228266"/>
              <a:gd name="connsiteY20" fmla="*/ 218128 h 411245"/>
              <a:gd name="connsiteX21" fmla="*/ 1819776 w 2228266"/>
              <a:gd name="connsiteY21" fmla="*/ 84644 h 411245"/>
              <a:gd name="connsiteX22" fmla="*/ 1791918 w 2228266"/>
              <a:gd name="connsiteY22" fmla="*/ 57500 h 411245"/>
              <a:gd name="connsiteX23" fmla="*/ 1670810 w 2228266"/>
              <a:gd name="connsiteY23" fmla="*/ 85587 h 411245"/>
              <a:gd name="connsiteX24" fmla="*/ 1606313 w 2228266"/>
              <a:gd name="connsiteY24" fmla="*/ 72904 h 411245"/>
              <a:gd name="connsiteX25" fmla="*/ 1534086 w 2228266"/>
              <a:gd name="connsiteY25" fmla="*/ 21771 h 411245"/>
              <a:gd name="connsiteX26" fmla="*/ 1470629 w 2228266"/>
              <a:gd name="connsiteY26" fmla="*/ 12703 h 411245"/>
              <a:gd name="connsiteX27" fmla="*/ 1346642 w 2228266"/>
              <a:gd name="connsiteY27" fmla="*/ 55456 h 411245"/>
              <a:gd name="connsiteX28" fmla="*/ 1282254 w 2228266"/>
              <a:gd name="connsiteY28" fmla="*/ 47754 h 411245"/>
              <a:gd name="connsiteX29" fmla="*/ 1221857 w 2228266"/>
              <a:gd name="connsiteY29" fmla="*/ 9051 h 411245"/>
              <a:gd name="connsiteX30" fmla="*/ 1159428 w 2228266"/>
              <a:gd name="connsiteY30" fmla="*/ 5956 h 411245"/>
              <a:gd name="connsiteX31" fmla="*/ 939409 w 2228266"/>
              <a:gd name="connsiteY31" fmla="*/ 118003 h 411245"/>
              <a:gd name="connsiteX32" fmla="*/ 874851 w 2228266"/>
              <a:gd name="connsiteY32" fmla="*/ 118716 h 411245"/>
              <a:gd name="connsiteX33" fmla="*/ 766916 w 2228266"/>
              <a:gd name="connsiteY33" fmla="*/ 66713 h 411245"/>
              <a:gd name="connsiteX34" fmla="*/ 702189 w 2228266"/>
              <a:gd name="connsiteY34" fmla="*/ 67088 h 411245"/>
              <a:gd name="connsiteX35" fmla="*/ 550683 w 2228266"/>
              <a:gd name="connsiteY35" fmla="*/ 142245 h 411245"/>
              <a:gd name="connsiteX36" fmla="*/ 485641 w 2228266"/>
              <a:gd name="connsiteY36" fmla="*/ 143297 h 411245"/>
              <a:gd name="connsiteX37" fmla="*/ 390843 w 2228266"/>
              <a:gd name="connsiteY37" fmla="*/ 100036 h 411245"/>
              <a:gd name="connsiteX38" fmla="*/ 326176 w 2228266"/>
              <a:gd name="connsiteY38" fmla="*/ 101825 h 411245"/>
              <a:gd name="connsiteX39" fmla="*/ 172832 w 2228266"/>
              <a:gd name="connsiteY39" fmla="*/ 182303 h 411245"/>
              <a:gd name="connsiteX40" fmla="*/ 172771 w 2228266"/>
              <a:gd name="connsiteY40" fmla="*/ 182303 h 411245"/>
              <a:gd name="connsiteX41" fmla="*/ 140849 w 2228266"/>
              <a:gd name="connsiteY41" fmla="*/ 199109 h 411245"/>
              <a:gd name="connsiteX42" fmla="*/ 0 w 2228266"/>
              <a:gd name="connsiteY42" fmla="*/ 273420 h 411245"/>
              <a:gd name="connsiteX43" fmla="*/ 12229 w 2228266"/>
              <a:gd name="connsiteY43" fmla="*/ 291109 h 411245"/>
              <a:gd name="connsiteX44" fmla="*/ 12229 w 2228266"/>
              <a:gd name="connsiteY44" fmla="*/ 290976 h 411245"/>
              <a:gd name="connsiteX45" fmla="*/ 44018 w 2228266"/>
              <a:gd name="connsiteY45" fmla="*/ 273940 h 411245"/>
              <a:gd name="connsiteX46" fmla="*/ 172928 w 2228266"/>
              <a:gd name="connsiteY46" fmla="*/ 205409 h 411245"/>
              <a:gd name="connsiteX47" fmla="*/ 326140 w 2228266"/>
              <a:gd name="connsiteY47" fmla="*/ 125499 h 411245"/>
              <a:gd name="connsiteX48" fmla="*/ 390855 w 2228266"/>
              <a:gd name="connsiteY48" fmla="*/ 123795 h 411245"/>
              <a:gd name="connsiteX49" fmla="*/ 485653 w 2228266"/>
              <a:gd name="connsiteY49" fmla="*/ 167056 h 411245"/>
              <a:gd name="connsiteX50" fmla="*/ 550695 w 2228266"/>
              <a:gd name="connsiteY50" fmla="*/ 166004 h 411245"/>
              <a:gd name="connsiteX51" fmla="*/ 702201 w 2228266"/>
              <a:gd name="connsiteY51" fmla="*/ 90847 h 411245"/>
              <a:gd name="connsiteX52" fmla="*/ 766916 w 2228266"/>
              <a:gd name="connsiteY52" fmla="*/ 90484 h 411245"/>
              <a:gd name="connsiteX53" fmla="*/ 874730 w 2228266"/>
              <a:gd name="connsiteY53" fmla="*/ 142463 h 411245"/>
              <a:gd name="connsiteX54" fmla="*/ 939288 w 2228266"/>
              <a:gd name="connsiteY54" fmla="*/ 141762 h 411245"/>
              <a:gd name="connsiteX55" fmla="*/ 1159452 w 2228266"/>
              <a:gd name="connsiteY55" fmla="*/ 29703 h 41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228266" h="411245">
                <a:moveTo>
                  <a:pt x="1159440" y="29715"/>
                </a:moveTo>
                <a:cubicBezTo>
                  <a:pt x="1177173" y="20695"/>
                  <a:pt x="1205128" y="22061"/>
                  <a:pt x="1221881" y="32786"/>
                </a:cubicBezTo>
                <a:lnTo>
                  <a:pt x="1311805" y="90315"/>
                </a:lnTo>
                <a:cubicBezTo>
                  <a:pt x="1328570" y="101039"/>
                  <a:pt x="1356440" y="102248"/>
                  <a:pt x="1374076" y="93035"/>
                </a:cubicBezTo>
                <a:lnTo>
                  <a:pt x="1472782" y="41407"/>
                </a:lnTo>
                <a:cubicBezTo>
                  <a:pt x="1490406" y="32181"/>
                  <a:pt x="1517901" y="33995"/>
                  <a:pt x="1534171" y="45433"/>
                </a:cubicBezTo>
                <a:lnTo>
                  <a:pt x="1634993" y="116322"/>
                </a:lnTo>
                <a:cubicBezTo>
                  <a:pt x="1651263" y="127772"/>
                  <a:pt x="1679447" y="131085"/>
                  <a:pt x="1697942" y="123746"/>
                </a:cubicBezTo>
                <a:lnTo>
                  <a:pt x="1767363" y="96191"/>
                </a:lnTo>
                <a:cubicBezTo>
                  <a:pt x="1785846" y="88852"/>
                  <a:pt x="1797603" y="98694"/>
                  <a:pt x="1793611" y="118184"/>
                </a:cubicBezTo>
                <a:lnTo>
                  <a:pt x="1769008" y="238236"/>
                </a:lnTo>
                <a:cubicBezTo>
                  <a:pt x="1765016" y="257726"/>
                  <a:pt x="1777511" y="277108"/>
                  <a:pt x="1796902" y="281521"/>
                </a:cubicBezTo>
                <a:lnTo>
                  <a:pt x="2180293" y="368963"/>
                </a:lnTo>
                <a:cubicBezTo>
                  <a:pt x="2187369" y="370584"/>
                  <a:pt x="2194397" y="377608"/>
                  <a:pt x="2196018" y="384682"/>
                </a:cubicBezTo>
                <a:lnTo>
                  <a:pt x="2202091" y="411245"/>
                </a:lnTo>
                <a:lnTo>
                  <a:pt x="2221699" y="411245"/>
                </a:lnTo>
                <a:cubicBezTo>
                  <a:pt x="2225328" y="411245"/>
                  <a:pt x="2228267" y="408307"/>
                  <a:pt x="2228267" y="404692"/>
                </a:cubicBezTo>
                <a:lnTo>
                  <a:pt x="2228267" y="377669"/>
                </a:lnTo>
                <a:cubicBezTo>
                  <a:pt x="2228267" y="359109"/>
                  <a:pt x="2212469" y="340840"/>
                  <a:pt x="2192970" y="336850"/>
                </a:cubicBezTo>
                <a:lnTo>
                  <a:pt x="1820489" y="260628"/>
                </a:lnTo>
                <a:cubicBezTo>
                  <a:pt x="1801002" y="256638"/>
                  <a:pt x="1788434" y="237607"/>
                  <a:pt x="1792426" y="218128"/>
                </a:cubicBezTo>
                <a:lnTo>
                  <a:pt x="1819776" y="84644"/>
                </a:lnTo>
                <a:cubicBezTo>
                  <a:pt x="1823768" y="65165"/>
                  <a:pt x="1811296" y="53014"/>
                  <a:pt x="1791918" y="57500"/>
                </a:cubicBezTo>
                <a:lnTo>
                  <a:pt x="1670810" y="85587"/>
                </a:lnTo>
                <a:cubicBezTo>
                  <a:pt x="1651432" y="90085"/>
                  <a:pt x="1622546" y="84402"/>
                  <a:pt x="1606313" y="72904"/>
                </a:cubicBezTo>
                <a:lnTo>
                  <a:pt x="1534086" y="21771"/>
                </a:lnTo>
                <a:cubicBezTo>
                  <a:pt x="1517853" y="10284"/>
                  <a:pt x="1489439" y="6222"/>
                  <a:pt x="1470629" y="12703"/>
                </a:cubicBezTo>
                <a:lnTo>
                  <a:pt x="1346642" y="55456"/>
                </a:lnTo>
                <a:cubicBezTo>
                  <a:pt x="1327832" y="61937"/>
                  <a:pt x="1299007" y="58491"/>
                  <a:pt x="1282254" y="47754"/>
                </a:cubicBezTo>
                <a:lnTo>
                  <a:pt x="1221857" y="9051"/>
                </a:lnTo>
                <a:cubicBezTo>
                  <a:pt x="1205104" y="-1686"/>
                  <a:pt x="1177161" y="-3064"/>
                  <a:pt x="1159428" y="5956"/>
                </a:cubicBezTo>
                <a:lnTo>
                  <a:pt x="939409" y="118003"/>
                </a:lnTo>
                <a:cubicBezTo>
                  <a:pt x="921676" y="127035"/>
                  <a:pt x="892778" y="127349"/>
                  <a:pt x="874851" y="118716"/>
                </a:cubicBezTo>
                <a:lnTo>
                  <a:pt x="766916" y="66713"/>
                </a:lnTo>
                <a:cubicBezTo>
                  <a:pt x="748989" y="58080"/>
                  <a:pt x="720019" y="58249"/>
                  <a:pt x="702189" y="67088"/>
                </a:cubicBezTo>
                <a:lnTo>
                  <a:pt x="550683" y="142245"/>
                </a:lnTo>
                <a:cubicBezTo>
                  <a:pt x="532865" y="151084"/>
                  <a:pt x="503737" y="151555"/>
                  <a:pt x="485641" y="143297"/>
                </a:cubicBezTo>
                <a:lnTo>
                  <a:pt x="390843" y="100036"/>
                </a:lnTo>
                <a:cubicBezTo>
                  <a:pt x="372747" y="91778"/>
                  <a:pt x="343788" y="92576"/>
                  <a:pt x="326176" y="101825"/>
                </a:cubicBezTo>
                <a:lnTo>
                  <a:pt x="172832" y="182303"/>
                </a:lnTo>
                <a:lnTo>
                  <a:pt x="172771" y="182303"/>
                </a:lnTo>
                <a:cubicBezTo>
                  <a:pt x="172771" y="182303"/>
                  <a:pt x="158449" y="189835"/>
                  <a:pt x="140849" y="199109"/>
                </a:cubicBezTo>
                <a:lnTo>
                  <a:pt x="0" y="273420"/>
                </a:lnTo>
                <a:lnTo>
                  <a:pt x="12229" y="291109"/>
                </a:lnTo>
                <a:lnTo>
                  <a:pt x="12229" y="290976"/>
                </a:lnTo>
                <a:cubicBezTo>
                  <a:pt x="12205" y="290916"/>
                  <a:pt x="26455" y="283275"/>
                  <a:pt x="44018" y="273940"/>
                </a:cubicBezTo>
                <a:lnTo>
                  <a:pt x="172928" y="205409"/>
                </a:lnTo>
                <a:lnTo>
                  <a:pt x="326140" y="125499"/>
                </a:lnTo>
                <a:cubicBezTo>
                  <a:pt x="343776" y="116298"/>
                  <a:pt x="372747" y="115536"/>
                  <a:pt x="390855" y="123795"/>
                </a:cubicBezTo>
                <a:lnTo>
                  <a:pt x="485653" y="167056"/>
                </a:lnTo>
                <a:cubicBezTo>
                  <a:pt x="503749" y="175314"/>
                  <a:pt x="532877" y="174843"/>
                  <a:pt x="550695" y="166004"/>
                </a:cubicBezTo>
                <a:lnTo>
                  <a:pt x="702201" y="90847"/>
                </a:lnTo>
                <a:cubicBezTo>
                  <a:pt x="720019" y="82008"/>
                  <a:pt x="749001" y="81839"/>
                  <a:pt x="766916" y="90484"/>
                </a:cubicBezTo>
                <a:lnTo>
                  <a:pt x="874730" y="142463"/>
                </a:lnTo>
                <a:cubicBezTo>
                  <a:pt x="892657" y="151096"/>
                  <a:pt x="921555" y="150794"/>
                  <a:pt x="939288" y="141762"/>
                </a:cubicBezTo>
                <a:lnTo>
                  <a:pt x="1159452" y="29703"/>
                </a:lnTo>
                <a:close/>
              </a:path>
            </a:pathLst>
          </a:custGeom>
          <a:solidFill>
            <a:srgbClr val="FFFFFF"/>
          </a:solidFill>
          <a:ln w="1209" cap="flat">
            <a:noFill/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grpSp>
        <p:nvGrpSpPr>
          <p:cNvPr id="13" name="Ábra 8">
            <a:extLst>
              <a:ext uri="{FF2B5EF4-FFF2-40B4-BE49-F238E27FC236}">
                <a16:creationId xmlns:a16="http://schemas.microsoft.com/office/drawing/2014/main" id="{71754BF6-715D-85CE-1E81-23FE38736A40}"/>
              </a:ext>
            </a:extLst>
          </p:cNvPr>
          <p:cNvGrpSpPr/>
          <p:nvPr/>
        </p:nvGrpSpPr>
        <p:grpSpPr>
          <a:xfrm>
            <a:off x="9594491" y="6175067"/>
            <a:ext cx="1801570" cy="173432"/>
            <a:chOff x="7467654" y="4257330"/>
            <a:chExt cx="1801570" cy="173432"/>
          </a:xfrm>
          <a:solidFill>
            <a:srgbClr val="FFFFFF"/>
          </a:solidFill>
        </p:grpSpPr>
        <p:sp>
          <p:nvSpPr>
            <p:cNvPr id="14" name="Szabadkézi sokszög 13">
              <a:extLst>
                <a:ext uri="{FF2B5EF4-FFF2-40B4-BE49-F238E27FC236}">
                  <a16:creationId xmlns:a16="http://schemas.microsoft.com/office/drawing/2014/main" id="{D75B39EA-AD84-6AE3-64B4-6CFFF7D449E0}"/>
                </a:ext>
              </a:extLst>
            </p:cNvPr>
            <p:cNvSpPr/>
            <p:nvPr/>
          </p:nvSpPr>
          <p:spPr>
            <a:xfrm>
              <a:off x="7467654" y="4260449"/>
              <a:ext cx="119160" cy="167375"/>
            </a:xfrm>
            <a:custGeom>
              <a:avLst/>
              <a:gdLst>
                <a:gd name="connsiteX0" fmla="*/ 119160 w 119160"/>
                <a:gd name="connsiteY0" fmla="*/ 119326 h 167375"/>
                <a:gd name="connsiteX1" fmla="*/ 114878 w 119160"/>
                <a:gd name="connsiteY1" fmla="*/ 138647 h 167375"/>
                <a:gd name="connsiteX2" fmla="*/ 103484 w 119160"/>
                <a:gd name="connsiteY2" fmla="*/ 153894 h 167375"/>
                <a:gd name="connsiteX3" fmla="*/ 87069 w 119160"/>
                <a:gd name="connsiteY3" fmla="*/ 163821 h 167375"/>
                <a:gd name="connsiteX4" fmla="*/ 67521 w 119160"/>
                <a:gd name="connsiteY4" fmla="*/ 167375 h 167375"/>
                <a:gd name="connsiteX5" fmla="*/ 0 w 119160"/>
                <a:gd name="connsiteY5" fmla="*/ 167170 h 167375"/>
                <a:gd name="connsiteX6" fmla="*/ 0 w 119160"/>
                <a:gd name="connsiteY6" fmla="*/ 0 h 167375"/>
                <a:gd name="connsiteX7" fmla="*/ 60203 w 119160"/>
                <a:gd name="connsiteY7" fmla="*/ 0 h 167375"/>
                <a:gd name="connsiteX8" fmla="*/ 80368 w 119160"/>
                <a:gd name="connsiteY8" fmla="*/ 3240 h 167375"/>
                <a:gd name="connsiteX9" fmla="*/ 96565 w 119160"/>
                <a:gd name="connsiteY9" fmla="*/ 12647 h 167375"/>
                <a:gd name="connsiteX10" fmla="*/ 107330 w 119160"/>
                <a:gd name="connsiteY10" fmla="*/ 27688 h 167375"/>
                <a:gd name="connsiteX11" fmla="*/ 111201 w 119160"/>
                <a:gd name="connsiteY11" fmla="*/ 47638 h 167375"/>
                <a:gd name="connsiteX12" fmla="*/ 107016 w 119160"/>
                <a:gd name="connsiteY12" fmla="*/ 65811 h 167375"/>
                <a:gd name="connsiteX13" fmla="*/ 95936 w 119160"/>
                <a:gd name="connsiteY13" fmla="*/ 80647 h 167375"/>
                <a:gd name="connsiteX14" fmla="*/ 105649 w 119160"/>
                <a:gd name="connsiteY14" fmla="*/ 87539 h 167375"/>
                <a:gd name="connsiteX15" fmla="*/ 112967 w 119160"/>
                <a:gd name="connsiteY15" fmla="*/ 96837 h 167375"/>
                <a:gd name="connsiteX16" fmla="*/ 117576 w 119160"/>
                <a:gd name="connsiteY16" fmla="*/ 107694 h 167375"/>
                <a:gd name="connsiteX17" fmla="*/ 119136 w 119160"/>
                <a:gd name="connsiteY17" fmla="*/ 119290 h 167375"/>
                <a:gd name="connsiteX18" fmla="*/ 79231 w 119160"/>
                <a:gd name="connsiteY18" fmla="*/ 48279 h 167375"/>
                <a:gd name="connsiteX19" fmla="*/ 76932 w 119160"/>
                <a:gd name="connsiteY19" fmla="*/ 37833 h 167375"/>
                <a:gd name="connsiteX20" fmla="*/ 70763 w 119160"/>
                <a:gd name="connsiteY20" fmla="*/ 30518 h 167375"/>
                <a:gd name="connsiteX21" fmla="*/ 61885 w 119160"/>
                <a:gd name="connsiteY21" fmla="*/ 26129 h 167375"/>
                <a:gd name="connsiteX22" fmla="*/ 51433 w 119160"/>
                <a:gd name="connsiteY22" fmla="*/ 24666 h 167375"/>
                <a:gd name="connsiteX23" fmla="*/ 32406 w 119160"/>
                <a:gd name="connsiteY23" fmla="*/ 24666 h 167375"/>
                <a:gd name="connsiteX24" fmla="*/ 32406 w 119160"/>
                <a:gd name="connsiteY24" fmla="*/ 70635 h 167375"/>
                <a:gd name="connsiteX25" fmla="*/ 41817 w 119160"/>
                <a:gd name="connsiteY25" fmla="*/ 70841 h 167375"/>
                <a:gd name="connsiteX26" fmla="*/ 51433 w 119160"/>
                <a:gd name="connsiteY26" fmla="*/ 70841 h 167375"/>
                <a:gd name="connsiteX27" fmla="*/ 61885 w 119160"/>
                <a:gd name="connsiteY27" fmla="*/ 69584 h 167375"/>
                <a:gd name="connsiteX28" fmla="*/ 70763 w 119160"/>
                <a:gd name="connsiteY28" fmla="*/ 65618 h 167375"/>
                <a:gd name="connsiteX29" fmla="*/ 76932 w 119160"/>
                <a:gd name="connsiteY29" fmla="*/ 58617 h 167375"/>
                <a:gd name="connsiteX30" fmla="*/ 79231 w 119160"/>
                <a:gd name="connsiteY30" fmla="*/ 48279 h 167375"/>
                <a:gd name="connsiteX31" fmla="*/ 85496 w 119160"/>
                <a:gd name="connsiteY31" fmla="*/ 117440 h 167375"/>
                <a:gd name="connsiteX32" fmla="*/ 83513 w 119160"/>
                <a:gd name="connsiteY32" fmla="*/ 107827 h 167375"/>
                <a:gd name="connsiteX33" fmla="*/ 78081 w 119160"/>
                <a:gd name="connsiteY33" fmla="*/ 100416 h 167375"/>
                <a:gd name="connsiteX34" fmla="*/ 70134 w 119160"/>
                <a:gd name="connsiteY34" fmla="*/ 95712 h 167375"/>
                <a:gd name="connsiteX35" fmla="*/ 60409 w 119160"/>
                <a:gd name="connsiteY35" fmla="*/ 94044 h 167375"/>
                <a:gd name="connsiteX36" fmla="*/ 46401 w 119160"/>
                <a:gd name="connsiteY36" fmla="*/ 93947 h 167375"/>
                <a:gd name="connsiteX37" fmla="*/ 32394 w 119160"/>
                <a:gd name="connsiteY37" fmla="*/ 94044 h 167375"/>
                <a:gd name="connsiteX38" fmla="*/ 32394 w 119160"/>
                <a:gd name="connsiteY38" fmla="*/ 140231 h 167375"/>
                <a:gd name="connsiteX39" fmla="*/ 56635 w 119160"/>
                <a:gd name="connsiteY39" fmla="*/ 140231 h 167375"/>
                <a:gd name="connsiteX40" fmla="*/ 67086 w 119160"/>
                <a:gd name="connsiteY40" fmla="*/ 138974 h 167375"/>
                <a:gd name="connsiteX41" fmla="*/ 76388 w 119160"/>
                <a:gd name="connsiteY41" fmla="*/ 134899 h 167375"/>
                <a:gd name="connsiteX42" fmla="*/ 82968 w 119160"/>
                <a:gd name="connsiteY42" fmla="*/ 127790 h 167375"/>
                <a:gd name="connsiteX43" fmla="*/ 85472 w 119160"/>
                <a:gd name="connsiteY43" fmla="*/ 117452 h 16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19160" h="167375">
                  <a:moveTo>
                    <a:pt x="119160" y="119326"/>
                  </a:moveTo>
                  <a:cubicBezTo>
                    <a:pt x="119160" y="126290"/>
                    <a:pt x="117733" y="132735"/>
                    <a:pt x="114878" y="138647"/>
                  </a:cubicBezTo>
                  <a:cubicBezTo>
                    <a:pt x="112024" y="144572"/>
                    <a:pt x="108213" y="149662"/>
                    <a:pt x="103484" y="153894"/>
                  </a:cubicBezTo>
                  <a:cubicBezTo>
                    <a:pt x="98742" y="158150"/>
                    <a:pt x="93274" y="161451"/>
                    <a:pt x="87069" y="163821"/>
                  </a:cubicBezTo>
                  <a:cubicBezTo>
                    <a:pt x="80864" y="166190"/>
                    <a:pt x="74344" y="167375"/>
                    <a:pt x="67521" y="167375"/>
                  </a:cubicBezTo>
                  <a:lnTo>
                    <a:pt x="0" y="167170"/>
                  </a:lnTo>
                  <a:lnTo>
                    <a:pt x="0" y="0"/>
                  </a:lnTo>
                  <a:lnTo>
                    <a:pt x="60203" y="0"/>
                  </a:lnTo>
                  <a:cubicBezTo>
                    <a:pt x="67449" y="0"/>
                    <a:pt x="74174" y="1088"/>
                    <a:pt x="80368" y="3240"/>
                  </a:cubicBezTo>
                  <a:cubicBezTo>
                    <a:pt x="86573" y="5405"/>
                    <a:pt x="91968" y="8536"/>
                    <a:pt x="96565" y="12647"/>
                  </a:cubicBezTo>
                  <a:cubicBezTo>
                    <a:pt x="101173" y="16758"/>
                    <a:pt x="104754" y="21776"/>
                    <a:pt x="107330" y="27688"/>
                  </a:cubicBezTo>
                  <a:cubicBezTo>
                    <a:pt x="109907" y="33613"/>
                    <a:pt x="111201" y="40263"/>
                    <a:pt x="111201" y="47638"/>
                  </a:cubicBezTo>
                  <a:cubicBezTo>
                    <a:pt x="111201" y="53902"/>
                    <a:pt x="109798" y="59959"/>
                    <a:pt x="107016" y="65811"/>
                  </a:cubicBezTo>
                  <a:cubicBezTo>
                    <a:pt x="104222" y="71663"/>
                    <a:pt x="100532" y="76608"/>
                    <a:pt x="95936" y="80647"/>
                  </a:cubicBezTo>
                  <a:cubicBezTo>
                    <a:pt x="99552" y="82448"/>
                    <a:pt x="102794" y="84758"/>
                    <a:pt x="105649" y="87539"/>
                  </a:cubicBezTo>
                  <a:cubicBezTo>
                    <a:pt x="108504" y="90332"/>
                    <a:pt x="110947" y="93427"/>
                    <a:pt x="112967" y="96837"/>
                  </a:cubicBezTo>
                  <a:cubicBezTo>
                    <a:pt x="114987" y="100246"/>
                    <a:pt x="116523" y="103874"/>
                    <a:pt x="117576" y="107694"/>
                  </a:cubicBezTo>
                  <a:cubicBezTo>
                    <a:pt x="118616" y="111527"/>
                    <a:pt x="119136" y="115396"/>
                    <a:pt x="119136" y="119290"/>
                  </a:cubicBezTo>
                  <a:close/>
                  <a:moveTo>
                    <a:pt x="79231" y="48279"/>
                  </a:moveTo>
                  <a:cubicBezTo>
                    <a:pt x="79231" y="44241"/>
                    <a:pt x="78456" y="40759"/>
                    <a:pt x="76932" y="37833"/>
                  </a:cubicBezTo>
                  <a:cubicBezTo>
                    <a:pt x="75396" y="34907"/>
                    <a:pt x="73340" y="32464"/>
                    <a:pt x="70763" y="30518"/>
                  </a:cubicBezTo>
                  <a:cubicBezTo>
                    <a:pt x="68187" y="28571"/>
                    <a:pt x="65223" y="27108"/>
                    <a:pt x="61885" y="26129"/>
                  </a:cubicBezTo>
                  <a:cubicBezTo>
                    <a:pt x="58534" y="25149"/>
                    <a:pt x="55050" y="24666"/>
                    <a:pt x="51433" y="24666"/>
                  </a:cubicBezTo>
                  <a:lnTo>
                    <a:pt x="32406" y="24666"/>
                  </a:lnTo>
                  <a:lnTo>
                    <a:pt x="32406" y="70635"/>
                  </a:lnTo>
                  <a:cubicBezTo>
                    <a:pt x="35890" y="70781"/>
                    <a:pt x="39023" y="70841"/>
                    <a:pt x="41817" y="70841"/>
                  </a:cubicBezTo>
                  <a:lnTo>
                    <a:pt x="51433" y="70841"/>
                  </a:lnTo>
                  <a:cubicBezTo>
                    <a:pt x="55050" y="70841"/>
                    <a:pt x="58546" y="70430"/>
                    <a:pt x="61885" y="69584"/>
                  </a:cubicBezTo>
                  <a:cubicBezTo>
                    <a:pt x="65223" y="68749"/>
                    <a:pt x="68187" y="67431"/>
                    <a:pt x="70763" y="65618"/>
                  </a:cubicBezTo>
                  <a:cubicBezTo>
                    <a:pt x="73340" y="63816"/>
                    <a:pt x="75396" y="61470"/>
                    <a:pt x="76932" y="58617"/>
                  </a:cubicBezTo>
                  <a:cubicBezTo>
                    <a:pt x="78469" y="55764"/>
                    <a:pt x="79231" y="52318"/>
                    <a:pt x="79231" y="48279"/>
                  </a:cubicBezTo>
                  <a:close/>
                  <a:moveTo>
                    <a:pt x="85496" y="117440"/>
                  </a:moveTo>
                  <a:cubicBezTo>
                    <a:pt x="85496" y="113957"/>
                    <a:pt x="84831" y="110753"/>
                    <a:pt x="83513" y="107827"/>
                  </a:cubicBezTo>
                  <a:cubicBezTo>
                    <a:pt x="82182" y="104901"/>
                    <a:pt x="80368" y="102435"/>
                    <a:pt x="78081" y="100416"/>
                  </a:cubicBezTo>
                  <a:cubicBezTo>
                    <a:pt x="75783" y="98396"/>
                    <a:pt x="73134" y="96837"/>
                    <a:pt x="70134" y="95712"/>
                  </a:cubicBezTo>
                  <a:cubicBezTo>
                    <a:pt x="67134" y="94600"/>
                    <a:pt x="63893" y="94044"/>
                    <a:pt x="60409" y="94044"/>
                  </a:cubicBezTo>
                  <a:cubicBezTo>
                    <a:pt x="55667" y="93911"/>
                    <a:pt x="50998" y="93874"/>
                    <a:pt x="46401" y="93947"/>
                  </a:cubicBezTo>
                  <a:cubicBezTo>
                    <a:pt x="41793" y="94019"/>
                    <a:pt x="37136" y="94044"/>
                    <a:pt x="32394" y="94044"/>
                  </a:cubicBezTo>
                  <a:lnTo>
                    <a:pt x="32394" y="140231"/>
                  </a:lnTo>
                  <a:lnTo>
                    <a:pt x="56635" y="140231"/>
                  </a:lnTo>
                  <a:cubicBezTo>
                    <a:pt x="60118" y="140231"/>
                    <a:pt x="63602" y="139808"/>
                    <a:pt x="67086" y="138974"/>
                  </a:cubicBezTo>
                  <a:cubicBezTo>
                    <a:pt x="70570" y="138139"/>
                    <a:pt x="73666" y="136785"/>
                    <a:pt x="76388" y="134899"/>
                  </a:cubicBezTo>
                  <a:cubicBezTo>
                    <a:pt x="79110" y="133025"/>
                    <a:pt x="81299" y="130655"/>
                    <a:pt x="82968" y="127790"/>
                  </a:cubicBezTo>
                  <a:cubicBezTo>
                    <a:pt x="84638" y="124936"/>
                    <a:pt x="85472" y="121490"/>
                    <a:pt x="85472" y="117452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5" name="Szabadkézi sokszög 14">
              <a:extLst>
                <a:ext uri="{FF2B5EF4-FFF2-40B4-BE49-F238E27FC236}">
                  <a16:creationId xmlns:a16="http://schemas.microsoft.com/office/drawing/2014/main" id="{07AE496D-65E1-F743-CFFC-2656C92871B0}"/>
                </a:ext>
              </a:extLst>
            </p:cNvPr>
            <p:cNvSpPr/>
            <p:nvPr/>
          </p:nvSpPr>
          <p:spPr>
            <a:xfrm>
              <a:off x="7636784" y="4257330"/>
              <a:ext cx="177258" cy="173432"/>
            </a:xfrm>
            <a:custGeom>
              <a:avLst/>
              <a:gdLst>
                <a:gd name="connsiteX0" fmla="*/ 177259 w 177258"/>
                <a:gd name="connsiteY0" fmla="*/ 86717 h 173432"/>
                <a:gd name="connsiteX1" fmla="*/ 170267 w 177258"/>
                <a:gd name="connsiteY1" fmla="*/ 120559 h 173432"/>
                <a:gd name="connsiteX2" fmla="*/ 151167 w 177258"/>
                <a:gd name="connsiteY2" fmla="*/ 148151 h 173432"/>
                <a:gd name="connsiteX3" fmla="*/ 122983 w 177258"/>
                <a:gd name="connsiteY3" fmla="*/ 166638 h 173432"/>
                <a:gd name="connsiteX4" fmla="*/ 88738 w 177258"/>
                <a:gd name="connsiteY4" fmla="*/ 173433 h 173432"/>
                <a:gd name="connsiteX5" fmla="*/ 54385 w 177258"/>
                <a:gd name="connsiteY5" fmla="*/ 166638 h 173432"/>
                <a:gd name="connsiteX6" fmla="*/ 26092 w 177258"/>
                <a:gd name="connsiteY6" fmla="*/ 148151 h 173432"/>
                <a:gd name="connsiteX7" fmla="*/ 6992 w 177258"/>
                <a:gd name="connsiteY7" fmla="*/ 120668 h 173432"/>
                <a:gd name="connsiteX8" fmla="*/ 0 w 177258"/>
                <a:gd name="connsiteY8" fmla="*/ 86717 h 173432"/>
                <a:gd name="connsiteX9" fmla="*/ 6992 w 177258"/>
                <a:gd name="connsiteY9" fmla="*/ 52656 h 173432"/>
                <a:gd name="connsiteX10" fmla="*/ 26092 w 177258"/>
                <a:gd name="connsiteY10" fmla="*/ 25077 h 173432"/>
                <a:gd name="connsiteX11" fmla="*/ 54385 w 177258"/>
                <a:gd name="connsiteY11" fmla="*/ 6686 h 173432"/>
                <a:gd name="connsiteX12" fmla="*/ 88738 w 177258"/>
                <a:gd name="connsiteY12" fmla="*/ 0 h 173432"/>
                <a:gd name="connsiteX13" fmla="*/ 122983 w 177258"/>
                <a:gd name="connsiteY13" fmla="*/ 6686 h 173432"/>
                <a:gd name="connsiteX14" fmla="*/ 151167 w 177258"/>
                <a:gd name="connsiteY14" fmla="*/ 25186 h 173432"/>
                <a:gd name="connsiteX15" fmla="*/ 170267 w 177258"/>
                <a:gd name="connsiteY15" fmla="*/ 52765 h 173432"/>
                <a:gd name="connsiteX16" fmla="*/ 177259 w 177258"/>
                <a:gd name="connsiteY16" fmla="*/ 86717 h 173432"/>
                <a:gd name="connsiteX17" fmla="*/ 144853 w 177258"/>
                <a:gd name="connsiteY17" fmla="*/ 86717 h 173432"/>
                <a:gd name="connsiteX18" fmla="*/ 140450 w 177258"/>
                <a:gd name="connsiteY18" fmla="*/ 65086 h 173432"/>
                <a:gd name="connsiteX19" fmla="*/ 128402 w 177258"/>
                <a:gd name="connsiteY19" fmla="*/ 47324 h 173432"/>
                <a:gd name="connsiteX20" fmla="*/ 110499 w 177258"/>
                <a:gd name="connsiteY20" fmla="*/ 35197 h 173432"/>
                <a:gd name="connsiteX21" fmla="*/ 88726 w 177258"/>
                <a:gd name="connsiteY21" fmla="*/ 30699 h 173432"/>
                <a:gd name="connsiteX22" fmla="*/ 66735 w 177258"/>
                <a:gd name="connsiteY22" fmla="*/ 35197 h 173432"/>
                <a:gd name="connsiteX23" fmla="*/ 48833 w 177258"/>
                <a:gd name="connsiteY23" fmla="*/ 47324 h 173432"/>
                <a:gd name="connsiteX24" fmla="*/ 36785 w 177258"/>
                <a:gd name="connsiteY24" fmla="*/ 65086 h 173432"/>
                <a:gd name="connsiteX25" fmla="*/ 32382 w 177258"/>
                <a:gd name="connsiteY25" fmla="*/ 86717 h 173432"/>
                <a:gd name="connsiteX26" fmla="*/ 36785 w 177258"/>
                <a:gd name="connsiteY26" fmla="*/ 108238 h 173432"/>
                <a:gd name="connsiteX27" fmla="*/ 48833 w 177258"/>
                <a:gd name="connsiteY27" fmla="*/ 126109 h 173432"/>
                <a:gd name="connsiteX28" fmla="*/ 66735 w 177258"/>
                <a:gd name="connsiteY28" fmla="*/ 138224 h 173432"/>
                <a:gd name="connsiteX29" fmla="*/ 88726 w 177258"/>
                <a:gd name="connsiteY29" fmla="*/ 142722 h 173432"/>
                <a:gd name="connsiteX30" fmla="*/ 110499 w 177258"/>
                <a:gd name="connsiteY30" fmla="*/ 138224 h 173432"/>
                <a:gd name="connsiteX31" fmla="*/ 128402 w 177258"/>
                <a:gd name="connsiteY31" fmla="*/ 126109 h 173432"/>
                <a:gd name="connsiteX32" fmla="*/ 140450 w 177258"/>
                <a:gd name="connsiteY32" fmla="*/ 108238 h 173432"/>
                <a:gd name="connsiteX33" fmla="*/ 144853 w 177258"/>
                <a:gd name="connsiteY33" fmla="*/ 86717 h 17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77258" h="173432">
                  <a:moveTo>
                    <a:pt x="177259" y="86717"/>
                  </a:moveTo>
                  <a:cubicBezTo>
                    <a:pt x="177259" y="98699"/>
                    <a:pt x="174924" y="109980"/>
                    <a:pt x="170267" y="120559"/>
                  </a:cubicBezTo>
                  <a:cubicBezTo>
                    <a:pt x="165598" y="131151"/>
                    <a:pt x="159235" y="140340"/>
                    <a:pt x="151167" y="148151"/>
                  </a:cubicBezTo>
                  <a:cubicBezTo>
                    <a:pt x="143087" y="155949"/>
                    <a:pt x="133700" y="162116"/>
                    <a:pt x="122983" y="166638"/>
                  </a:cubicBezTo>
                  <a:cubicBezTo>
                    <a:pt x="112266" y="171172"/>
                    <a:pt x="100847" y="173433"/>
                    <a:pt x="88738" y="173433"/>
                  </a:cubicBezTo>
                  <a:cubicBezTo>
                    <a:pt x="76630" y="173433"/>
                    <a:pt x="65175" y="171172"/>
                    <a:pt x="54385" y="166638"/>
                  </a:cubicBezTo>
                  <a:cubicBezTo>
                    <a:pt x="43595" y="162116"/>
                    <a:pt x="34160" y="155949"/>
                    <a:pt x="26092" y="148151"/>
                  </a:cubicBezTo>
                  <a:cubicBezTo>
                    <a:pt x="18011" y="140340"/>
                    <a:pt x="11649" y="131187"/>
                    <a:pt x="6992" y="120668"/>
                  </a:cubicBezTo>
                  <a:cubicBezTo>
                    <a:pt x="2322" y="110149"/>
                    <a:pt x="0" y="98832"/>
                    <a:pt x="0" y="86717"/>
                  </a:cubicBezTo>
                  <a:cubicBezTo>
                    <a:pt x="0" y="74601"/>
                    <a:pt x="2322" y="63248"/>
                    <a:pt x="6992" y="52656"/>
                  </a:cubicBezTo>
                  <a:cubicBezTo>
                    <a:pt x="11649" y="42065"/>
                    <a:pt x="18023" y="32875"/>
                    <a:pt x="26092" y="25077"/>
                  </a:cubicBezTo>
                  <a:cubicBezTo>
                    <a:pt x="34160" y="17278"/>
                    <a:pt x="43595" y="11148"/>
                    <a:pt x="54385" y="6686"/>
                  </a:cubicBezTo>
                  <a:cubicBezTo>
                    <a:pt x="65175" y="2237"/>
                    <a:pt x="76630" y="0"/>
                    <a:pt x="88738" y="0"/>
                  </a:cubicBezTo>
                  <a:cubicBezTo>
                    <a:pt x="100847" y="0"/>
                    <a:pt x="112266" y="2225"/>
                    <a:pt x="122983" y="6686"/>
                  </a:cubicBezTo>
                  <a:cubicBezTo>
                    <a:pt x="133700" y="11148"/>
                    <a:pt x="143099" y="17314"/>
                    <a:pt x="151167" y="25186"/>
                  </a:cubicBezTo>
                  <a:cubicBezTo>
                    <a:pt x="159235" y="33057"/>
                    <a:pt x="165610" y="42246"/>
                    <a:pt x="170267" y="52765"/>
                  </a:cubicBezTo>
                  <a:cubicBezTo>
                    <a:pt x="174924" y="63284"/>
                    <a:pt x="177259" y="74601"/>
                    <a:pt x="177259" y="86717"/>
                  </a:cubicBezTo>
                  <a:close/>
                  <a:moveTo>
                    <a:pt x="144853" y="86717"/>
                  </a:moveTo>
                  <a:cubicBezTo>
                    <a:pt x="144853" y="79063"/>
                    <a:pt x="143389" y="71845"/>
                    <a:pt x="140450" y="65086"/>
                  </a:cubicBezTo>
                  <a:cubicBezTo>
                    <a:pt x="137510" y="58327"/>
                    <a:pt x="133494" y="52414"/>
                    <a:pt x="128402" y="47324"/>
                  </a:cubicBezTo>
                  <a:cubicBezTo>
                    <a:pt x="123309" y="42234"/>
                    <a:pt x="117334" y="38195"/>
                    <a:pt x="110499" y="35197"/>
                  </a:cubicBezTo>
                  <a:cubicBezTo>
                    <a:pt x="103653" y="32198"/>
                    <a:pt x="96407" y="30699"/>
                    <a:pt x="88726" y="30699"/>
                  </a:cubicBezTo>
                  <a:cubicBezTo>
                    <a:pt x="81045" y="30699"/>
                    <a:pt x="73570" y="32198"/>
                    <a:pt x="66735" y="35197"/>
                  </a:cubicBezTo>
                  <a:cubicBezTo>
                    <a:pt x="59889" y="38195"/>
                    <a:pt x="53925" y="42234"/>
                    <a:pt x="48833" y="47324"/>
                  </a:cubicBezTo>
                  <a:cubicBezTo>
                    <a:pt x="43740" y="52402"/>
                    <a:pt x="39724" y="58327"/>
                    <a:pt x="36785" y="65086"/>
                  </a:cubicBezTo>
                  <a:cubicBezTo>
                    <a:pt x="33857" y="71845"/>
                    <a:pt x="32382" y="79051"/>
                    <a:pt x="32382" y="86717"/>
                  </a:cubicBezTo>
                  <a:cubicBezTo>
                    <a:pt x="32382" y="94382"/>
                    <a:pt x="33845" y="101419"/>
                    <a:pt x="36785" y="108238"/>
                  </a:cubicBezTo>
                  <a:cubicBezTo>
                    <a:pt x="39724" y="115058"/>
                    <a:pt x="43740" y="121019"/>
                    <a:pt x="48833" y="126109"/>
                  </a:cubicBezTo>
                  <a:cubicBezTo>
                    <a:pt x="53925" y="131187"/>
                    <a:pt x="59901" y="135238"/>
                    <a:pt x="66735" y="138224"/>
                  </a:cubicBezTo>
                  <a:cubicBezTo>
                    <a:pt x="73570" y="141223"/>
                    <a:pt x="80900" y="142722"/>
                    <a:pt x="88726" y="142722"/>
                  </a:cubicBezTo>
                  <a:cubicBezTo>
                    <a:pt x="96552" y="142722"/>
                    <a:pt x="103665" y="141223"/>
                    <a:pt x="110499" y="138224"/>
                  </a:cubicBezTo>
                  <a:cubicBezTo>
                    <a:pt x="117346" y="135226"/>
                    <a:pt x="123309" y="131187"/>
                    <a:pt x="128402" y="126109"/>
                  </a:cubicBezTo>
                  <a:cubicBezTo>
                    <a:pt x="133494" y="121019"/>
                    <a:pt x="137510" y="115070"/>
                    <a:pt x="140450" y="108238"/>
                  </a:cubicBezTo>
                  <a:cubicBezTo>
                    <a:pt x="143377" y="101419"/>
                    <a:pt x="144853" y="94237"/>
                    <a:pt x="144853" y="86717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6" name="Szabadkézi sokszög 15">
              <a:extLst>
                <a:ext uri="{FF2B5EF4-FFF2-40B4-BE49-F238E27FC236}">
                  <a16:creationId xmlns:a16="http://schemas.microsoft.com/office/drawing/2014/main" id="{F92ABF2C-8700-552B-300D-9CED56038BA6}"/>
                </a:ext>
              </a:extLst>
            </p:cNvPr>
            <p:cNvSpPr/>
            <p:nvPr/>
          </p:nvSpPr>
          <p:spPr>
            <a:xfrm>
              <a:off x="7872794" y="4260473"/>
              <a:ext cx="125643" cy="167157"/>
            </a:xfrm>
            <a:custGeom>
              <a:avLst/>
              <a:gdLst>
                <a:gd name="connsiteX0" fmla="*/ 125632 w 125643"/>
                <a:gd name="connsiteY0" fmla="*/ 167158 h 167157"/>
                <a:gd name="connsiteX1" fmla="*/ 89948 w 125643"/>
                <a:gd name="connsiteY1" fmla="*/ 167158 h 167157"/>
                <a:gd name="connsiteX2" fmla="*/ 78057 w 125643"/>
                <a:gd name="connsiteY2" fmla="*/ 129120 h 167157"/>
                <a:gd name="connsiteX3" fmla="*/ 73376 w 125643"/>
                <a:gd name="connsiteY3" fmla="*/ 117633 h 167157"/>
                <a:gd name="connsiteX4" fmla="*/ 66590 w 125643"/>
                <a:gd name="connsiteY4" fmla="*/ 108650 h 167157"/>
                <a:gd name="connsiteX5" fmla="*/ 57107 w 125643"/>
                <a:gd name="connsiteY5" fmla="*/ 102797 h 167157"/>
                <a:gd name="connsiteX6" fmla="*/ 44079 w 125643"/>
                <a:gd name="connsiteY6" fmla="*/ 100706 h 167157"/>
                <a:gd name="connsiteX7" fmla="*/ 31983 w 125643"/>
                <a:gd name="connsiteY7" fmla="*/ 100706 h 167157"/>
                <a:gd name="connsiteX8" fmla="*/ 31983 w 125643"/>
                <a:gd name="connsiteY8" fmla="*/ 167158 h 167157"/>
                <a:gd name="connsiteX9" fmla="*/ 0 w 125643"/>
                <a:gd name="connsiteY9" fmla="*/ 167158 h 167157"/>
                <a:gd name="connsiteX10" fmla="*/ 0 w 125643"/>
                <a:gd name="connsiteY10" fmla="*/ 206 h 167157"/>
                <a:gd name="connsiteX11" fmla="*/ 65937 w 125643"/>
                <a:gd name="connsiteY11" fmla="*/ 0 h 167157"/>
                <a:gd name="connsiteX12" fmla="*/ 85763 w 125643"/>
                <a:gd name="connsiteY12" fmla="*/ 3664 h 167157"/>
                <a:gd name="connsiteX13" fmla="*/ 101621 w 125643"/>
                <a:gd name="connsiteY13" fmla="*/ 13796 h 167157"/>
                <a:gd name="connsiteX14" fmla="*/ 112048 w 125643"/>
                <a:gd name="connsiteY14" fmla="*/ 29042 h 167157"/>
                <a:gd name="connsiteX15" fmla="*/ 115810 w 125643"/>
                <a:gd name="connsiteY15" fmla="*/ 48062 h 167157"/>
                <a:gd name="connsiteX16" fmla="*/ 113524 w 125643"/>
                <a:gd name="connsiteY16" fmla="*/ 62269 h 167157"/>
                <a:gd name="connsiteX17" fmla="*/ 107088 w 125643"/>
                <a:gd name="connsiteY17" fmla="*/ 75012 h 167157"/>
                <a:gd name="connsiteX18" fmla="*/ 97218 w 125643"/>
                <a:gd name="connsiteY18" fmla="*/ 85350 h 167157"/>
                <a:gd name="connsiteX19" fmla="*/ 84662 w 125643"/>
                <a:gd name="connsiteY19" fmla="*/ 92145 h 167157"/>
                <a:gd name="connsiteX20" fmla="*/ 97532 w 125643"/>
                <a:gd name="connsiteY20" fmla="*/ 100609 h 167157"/>
                <a:gd name="connsiteX21" fmla="*/ 105431 w 125643"/>
                <a:gd name="connsiteY21" fmla="*/ 113873 h 167157"/>
                <a:gd name="connsiteX22" fmla="*/ 108129 w 125643"/>
                <a:gd name="connsiteY22" fmla="*/ 120982 h 167157"/>
                <a:gd name="connsiteX23" fmla="*/ 110729 w 125643"/>
                <a:gd name="connsiteY23" fmla="*/ 128394 h 167157"/>
                <a:gd name="connsiteX24" fmla="*/ 113645 w 125643"/>
                <a:gd name="connsiteY24" fmla="*/ 136761 h 167157"/>
                <a:gd name="connsiteX25" fmla="*/ 117068 w 125643"/>
                <a:gd name="connsiteY25" fmla="*/ 146676 h 167157"/>
                <a:gd name="connsiteX26" fmla="*/ 121350 w 125643"/>
                <a:gd name="connsiteY26" fmla="*/ 158488 h 167157"/>
                <a:gd name="connsiteX27" fmla="*/ 125644 w 125643"/>
                <a:gd name="connsiteY27" fmla="*/ 167158 h 167157"/>
                <a:gd name="connsiteX28" fmla="*/ 83404 w 125643"/>
                <a:gd name="connsiteY28" fmla="*/ 50347 h 167157"/>
                <a:gd name="connsiteX29" fmla="*/ 81214 w 125643"/>
                <a:gd name="connsiteY29" fmla="*/ 39695 h 167157"/>
                <a:gd name="connsiteX30" fmla="*/ 75263 w 125643"/>
                <a:gd name="connsiteY30" fmla="*/ 31340 h 167157"/>
                <a:gd name="connsiteX31" fmla="*/ 66372 w 125643"/>
                <a:gd name="connsiteY31" fmla="*/ 25802 h 167157"/>
                <a:gd name="connsiteX32" fmla="*/ 55401 w 125643"/>
                <a:gd name="connsiteY32" fmla="*/ 23819 h 167157"/>
                <a:gd name="connsiteX33" fmla="*/ 31983 w 125643"/>
                <a:gd name="connsiteY33" fmla="*/ 23819 h 167157"/>
                <a:gd name="connsiteX34" fmla="*/ 31983 w 125643"/>
                <a:gd name="connsiteY34" fmla="*/ 75859 h 167157"/>
                <a:gd name="connsiteX35" fmla="*/ 55401 w 125643"/>
                <a:gd name="connsiteY35" fmla="*/ 75859 h 167157"/>
                <a:gd name="connsiteX36" fmla="*/ 66372 w 125643"/>
                <a:gd name="connsiteY36" fmla="*/ 74081 h 167157"/>
                <a:gd name="connsiteX37" fmla="*/ 75263 w 125643"/>
                <a:gd name="connsiteY37" fmla="*/ 68967 h 167157"/>
                <a:gd name="connsiteX38" fmla="*/ 81214 w 125643"/>
                <a:gd name="connsiteY38" fmla="*/ 60914 h 167157"/>
                <a:gd name="connsiteX39" fmla="*/ 83404 w 125643"/>
                <a:gd name="connsiteY39" fmla="*/ 50359 h 167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5643" h="167157">
                  <a:moveTo>
                    <a:pt x="125632" y="167158"/>
                  </a:moveTo>
                  <a:lnTo>
                    <a:pt x="89948" y="167158"/>
                  </a:lnTo>
                  <a:lnTo>
                    <a:pt x="78057" y="129120"/>
                  </a:lnTo>
                  <a:cubicBezTo>
                    <a:pt x="76811" y="124936"/>
                    <a:pt x="75239" y="121115"/>
                    <a:pt x="73376" y="117633"/>
                  </a:cubicBezTo>
                  <a:cubicBezTo>
                    <a:pt x="71501" y="114151"/>
                    <a:pt x="69239" y="111152"/>
                    <a:pt x="66590" y="108650"/>
                  </a:cubicBezTo>
                  <a:cubicBezTo>
                    <a:pt x="63941" y="106147"/>
                    <a:pt x="60784" y="104188"/>
                    <a:pt x="57107" y="102797"/>
                  </a:cubicBezTo>
                  <a:cubicBezTo>
                    <a:pt x="53429" y="101407"/>
                    <a:pt x="49075" y="100706"/>
                    <a:pt x="44079" y="100706"/>
                  </a:cubicBezTo>
                  <a:lnTo>
                    <a:pt x="31983" y="100706"/>
                  </a:lnTo>
                  <a:lnTo>
                    <a:pt x="31983" y="167158"/>
                  </a:lnTo>
                  <a:lnTo>
                    <a:pt x="0" y="167158"/>
                  </a:lnTo>
                  <a:lnTo>
                    <a:pt x="0" y="206"/>
                  </a:lnTo>
                  <a:lnTo>
                    <a:pt x="65937" y="0"/>
                  </a:lnTo>
                  <a:cubicBezTo>
                    <a:pt x="73037" y="0"/>
                    <a:pt x="79642" y="1221"/>
                    <a:pt x="85763" y="3664"/>
                  </a:cubicBezTo>
                  <a:cubicBezTo>
                    <a:pt x="91883" y="6094"/>
                    <a:pt x="97169" y="9479"/>
                    <a:pt x="101621" y="13796"/>
                  </a:cubicBezTo>
                  <a:cubicBezTo>
                    <a:pt x="106072" y="18112"/>
                    <a:pt x="109556" y="23203"/>
                    <a:pt x="112048" y="29042"/>
                  </a:cubicBezTo>
                  <a:cubicBezTo>
                    <a:pt x="114552" y="34895"/>
                    <a:pt x="115810" y="41242"/>
                    <a:pt x="115810" y="48062"/>
                  </a:cubicBezTo>
                  <a:cubicBezTo>
                    <a:pt x="115810" y="52934"/>
                    <a:pt x="115048" y="57674"/>
                    <a:pt x="113524" y="62269"/>
                  </a:cubicBezTo>
                  <a:cubicBezTo>
                    <a:pt x="111999" y="66863"/>
                    <a:pt x="109858" y="71119"/>
                    <a:pt x="107088" y="75012"/>
                  </a:cubicBezTo>
                  <a:cubicBezTo>
                    <a:pt x="104318" y="78918"/>
                    <a:pt x="101028" y="82364"/>
                    <a:pt x="97218" y="85350"/>
                  </a:cubicBezTo>
                  <a:cubicBezTo>
                    <a:pt x="93407" y="88349"/>
                    <a:pt x="89222" y="90610"/>
                    <a:pt x="84662" y="92145"/>
                  </a:cubicBezTo>
                  <a:cubicBezTo>
                    <a:pt x="89924" y="94104"/>
                    <a:pt x="94218" y="96921"/>
                    <a:pt x="97532" y="100609"/>
                  </a:cubicBezTo>
                  <a:cubicBezTo>
                    <a:pt x="100859" y="104297"/>
                    <a:pt x="103484" y="108722"/>
                    <a:pt x="105431" y="113873"/>
                  </a:cubicBezTo>
                  <a:cubicBezTo>
                    <a:pt x="106399" y="116243"/>
                    <a:pt x="107294" y="118612"/>
                    <a:pt x="108129" y="120982"/>
                  </a:cubicBezTo>
                  <a:cubicBezTo>
                    <a:pt x="108951" y="123352"/>
                    <a:pt x="109822" y="125819"/>
                    <a:pt x="110729" y="128394"/>
                  </a:cubicBezTo>
                  <a:cubicBezTo>
                    <a:pt x="111624" y="130981"/>
                    <a:pt x="112604" y="133762"/>
                    <a:pt x="113645" y="136761"/>
                  </a:cubicBezTo>
                  <a:cubicBezTo>
                    <a:pt x="114685" y="139760"/>
                    <a:pt x="115822" y="143060"/>
                    <a:pt x="117068" y="146676"/>
                  </a:cubicBezTo>
                  <a:cubicBezTo>
                    <a:pt x="118604" y="151282"/>
                    <a:pt x="120031" y="155212"/>
                    <a:pt x="121350" y="158488"/>
                  </a:cubicBezTo>
                  <a:cubicBezTo>
                    <a:pt x="122680" y="161765"/>
                    <a:pt x="124096" y="164655"/>
                    <a:pt x="125644" y="167158"/>
                  </a:cubicBezTo>
                  <a:close/>
                  <a:moveTo>
                    <a:pt x="83404" y="50347"/>
                  </a:moveTo>
                  <a:cubicBezTo>
                    <a:pt x="83404" y="46454"/>
                    <a:pt x="82678" y="42899"/>
                    <a:pt x="81214" y="39695"/>
                  </a:cubicBezTo>
                  <a:cubicBezTo>
                    <a:pt x="79751" y="36503"/>
                    <a:pt x="77767" y="33710"/>
                    <a:pt x="75263" y="31340"/>
                  </a:cubicBezTo>
                  <a:cubicBezTo>
                    <a:pt x="72747" y="28970"/>
                    <a:pt x="69783" y="27132"/>
                    <a:pt x="66372" y="25802"/>
                  </a:cubicBezTo>
                  <a:cubicBezTo>
                    <a:pt x="62961" y="24484"/>
                    <a:pt x="59296" y="23819"/>
                    <a:pt x="55401" y="23819"/>
                  </a:cubicBezTo>
                  <a:lnTo>
                    <a:pt x="31983" y="23819"/>
                  </a:lnTo>
                  <a:lnTo>
                    <a:pt x="31983" y="75859"/>
                  </a:lnTo>
                  <a:lnTo>
                    <a:pt x="55401" y="75859"/>
                  </a:lnTo>
                  <a:cubicBezTo>
                    <a:pt x="59296" y="75859"/>
                    <a:pt x="62961" y="75266"/>
                    <a:pt x="66372" y="74081"/>
                  </a:cubicBezTo>
                  <a:cubicBezTo>
                    <a:pt x="69783" y="72896"/>
                    <a:pt x="72747" y="71192"/>
                    <a:pt x="75263" y="68967"/>
                  </a:cubicBezTo>
                  <a:cubicBezTo>
                    <a:pt x="77767" y="66742"/>
                    <a:pt x="79763" y="64046"/>
                    <a:pt x="81214" y="60914"/>
                  </a:cubicBezTo>
                  <a:cubicBezTo>
                    <a:pt x="82666" y="57783"/>
                    <a:pt x="83404" y="54264"/>
                    <a:pt x="83404" y="50359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7" name="Szabadkézi sokszög 16">
              <a:extLst>
                <a:ext uri="{FF2B5EF4-FFF2-40B4-BE49-F238E27FC236}">
                  <a16:creationId xmlns:a16="http://schemas.microsoft.com/office/drawing/2014/main" id="{668B6169-6206-A567-65B6-41BF29668A94}"/>
                </a:ext>
              </a:extLst>
            </p:cNvPr>
            <p:cNvSpPr/>
            <p:nvPr/>
          </p:nvSpPr>
          <p:spPr>
            <a:xfrm>
              <a:off x="8051940" y="4260679"/>
              <a:ext cx="113100" cy="166952"/>
            </a:xfrm>
            <a:custGeom>
              <a:avLst/>
              <a:gdLst>
                <a:gd name="connsiteX0" fmla="*/ 113088 w 113100"/>
                <a:gd name="connsiteY0" fmla="*/ 166952 h 166952"/>
                <a:gd name="connsiteX1" fmla="*/ 0 w 113100"/>
                <a:gd name="connsiteY1" fmla="*/ 166952 h 166952"/>
                <a:gd name="connsiteX2" fmla="*/ 0 w 113100"/>
                <a:gd name="connsiteY2" fmla="*/ 0 h 166952"/>
                <a:gd name="connsiteX3" fmla="*/ 33035 w 113100"/>
                <a:gd name="connsiteY3" fmla="*/ 0 h 166952"/>
                <a:gd name="connsiteX4" fmla="*/ 33035 w 113100"/>
                <a:gd name="connsiteY4" fmla="*/ 135612 h 166952"/>
                <a:gd name="connsiteX5" fmla="*/ 113100 w 113100"/>
                <a:gd name="connsiteY5" fmla="*/ 135612 h 166952"/>
                <a:gd name="connsiteX6" fmla="*/ 113100 w 113100"/>
                <a:gd name="connsiteY6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100" h="166952">
                  <a:moveTo>
                    <a:pt x="113088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33035" y="0"/>
                  </a:lnTo>
                  <a:lnTo>
                    <a:pt x="33035" y="135612"/>
                  </a:lnTo>
                  <a:lnTo>
                    <a:pt x="113100" y="135612"/>
                  </a:lnTo>
                  <a:lnTo>
                    <a:pt x="113100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8" name="Szabadkézi sokszög 17">
              <a:extLst>
                <a:ext uri="{FF2B5EF4-FFF2-40B4-BE49-F238E27FC236}">
                  <a16:creationId xmlns:a16="http://schemas.microsoft.com/office/drawing/2014/main" id="{2CB7796A-10BB-ABC6-0B83-5DF22298DCB2}"/>
                </a:ext>
              </a:extLst>
            </p:cNvPr>
            <p:cNvSpPr/>
            <p:nvPr/>
          </p:nvSpPr>
          <p:spPr>
            <a:xfrm>
              <a:off x="8217090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9" name="Szabadkézi sokszög 18">
              <a:extLst>
                <a:ext uri="{FF2B5EF4-FFF2-40B4-BE49-F238E27FC236}">
                  <a16:creationId xmlns:a16="http://schemas.microsoft.com/office/drawing/2014/main" id="{346F8DE7-410B-6307-5216-5ACC50FEDF40}"/>
                </a:ext>
              </a:extLst>
            </p:cNvPr>
            <p:cNvSpPr/>
            <p:nvPr/>
          </p:nvSpPr>
          <p:spPr>
            <a:xfrm>
              <a:off x="8385797" y="4260473"/>
              <a:ext cx="166819" cy="167169"/>
            </a:xfrm>
            <a:custGeom>
              <a:avLst/>
              <a:gdLst>
                <a:gd name="connsiteX0" fmla="*/ 166820 w 166819"/>
                <a:gd name="connsiteY0" fmla="*/ 167158 h 167169"/>
                <a:gd name="connsiteX1" fmla="*/ 135043 w 166819"/>
                <a:gd name="connsiteY1" fmla="*/ 167158 h 167169"/>
                <a:gd name="connsiteX2" fmla="*/ 135043 w 166819"/>
                <a:gd name="connsiteY2" fmla="*/ 55582 h 167169"/>
                <a:gd name="connsiteX3" fmla="*/ 82364 w 166819"/>
                <a:gd name="connsiteY3" fmla="*/ 144390 h 167169"/>
                <a:gd name="connsiteX4" fmla="*/ 31777 w 166819"/>
                <a:gd name="connsiteY4" fmla="*/ 54748 h 167169"/>
                <a:gd name="connsiteX5" fmla="*/ 31777 w 166819"/>
                <a:gd name="connsiteY5" fmla="*/ 167170 h 167169"/>
                <a:gd name="connsiteX6" fmla="*/ 0 w 166819"/>
                <a:gd name="connsiteY6" fmla="*/ 167170 h 167169"/>
                <a:gd name="connsiteX7" fmla="*/ 0 w 166819"/>
                <a:gd name="connsiteY7" fmla="*/ 0 h 167169"/>
                <a:gd name="connsiteX8" fmla="*/ 36579 w 166819"/>
                <a:gd name="connsiteY8" fmla="*/ 0 h 167169"/>
                <a:gd name="connsiteX9" fmla="*/ 82993 w 166819"/>
                <a:gd name="connsiteY9" fmla="*/ 82956 h 167169"/>
                <a:gd name="connsiteX10" fmla="*/ 131487 w 166819"/>
                <a:gd name="connsiteY10" fmla="*/ 0 h 167169"/>
                <a:gd name="connsiteX11" fmla="*/ 166820 w 166819"/>
                <a:gd name="connsiteY11" fmla="*/ 0 h 167169"/>
                <a:gd name="connsiteX12" fmla="*/ 166820 w 166819"/>
                <a:gd name="connsiteY12" fmla="*/ 167170 h 16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6819" h="167169">
                  <a:moveTo>
                    <a:pt x="166820" y="167158"/>
                  </a:moveTo>
                  <a:lnTo>
                    <a:pt x="135043" y="167158"/>
                  </a:lnTo>
                  <a:lnTo>
                    <a:pt x="135043" y="55582"/>
                  </a:lnTo>
                  <a:lnTo>
                    <a:pt x="82364" y="144390"/>
                  </a:lnTo>
                  <a:lnTo>
                    <a:pt x="31777" y="54748"/>
                  </a:lnTo>
                  <a:lnTo>
                    <a:pt x="31777" y="167170"/>
                  </a:lnTo>
                  <a:lnTo>
                    <a:pt x="0" y="167170"/>
                  </a:lnTo>
                  <a:lnTo>
                    <a:pt x="0" y="0"/>
                  </a:lnTo>
                  <a:lnTo>
                    <a:pt x="36579" y="0"/>
                  </a:lnTo>
                  <a:lnTo>
                    <a:pt x="82993" y="82956"/>
                  </a:lnTo>
                  <a:lnTo>
                    <a:pt x="131487" y="0"/>
                  </a:lnTo>
                  <a:lnTo>
                    <a:pt x="166820" y="0"/>
                  </a:lnTo>
                  <a:lnTo>
                    <a:pt x="166820" y="167170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0" name="Szabadkézi sokszög 19">
              <a:extLst>
                <a:ext uri="{FF2B5EF4-FFF2-40B4-BE49-F238E27FC236}">
                  <a16:creationId xmlns:a16="http://schemas.microsoft.com/office/drawing/2014/main" id="{8010AEB9-5996-3413-D976-401C22A8B927}"/>
                </a:ext>
              </a:extLst>
            </p:cNvPr>
            <p:cNvSpPr/>
            <p:nvPr/>
          </p:nvSpPr>
          <p:spPr>
            <a:xfrm>
              <a:off x="8617199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1" name="Szabadkézi sokszög 20">
              <a:extLst>
                <a:ext uri="{FF2B5EF4-FFF2-40B4-BE49-F238E27FC236}">
                  <a16:creationId xmlns:a16="http://schemas.microsoft.com/office/drawing/2014/main" id="{A2E33BA6-BBD6-97EB-8F98-EEB8252D3E52}"/>
                </a:ext>
              </a:extLst>
            </p:cNvPr>
            <p:cNvSpPr/>
            <p:nvPr/>
          </p:nvSpPr>
          <p:spPr>
            <a:xfrm>
              <a:off x="8785906" y="4260461"/>
              <a:ext cx="139022" cy="167169"/>
            </a:xfrm>
            <a:custGeom>
              <a:avLst/>
              <a:gdLst>
                <a:gd name="connsiteX0" fmla="*/ 139023 w 139022"/>
                <a:gd name="connsiteY0" fmla="*/ 167170 h 167169"/>
                <a:gd name="connsiteX1" fmla="*/ 107246 w 139022"/>
                <a:gd name="connsiteY1" fmla="*/ 167170 h 167169"/>
                <a:gd name="connsiteX2" fmla="*/ 31777 w 139022"/>
                <a:gd name="connsiteY2" fmla="*/ 49948 h 167169"/>
                <a:gd name="connsiteX3" fmla="*/ 31777 w 139022"/>
                <a:gd name="connsiteY3" fmla="*/ 167170 h 167169"/>
                <a:gd name="connsiteX4" fmla="*/ 0 w 139022"/>
                <a:gd name="connsiteY4" fmla="*/ 167170 h 167169"/>
                <a:gd name="connsiteX5" fmla="*/ 0 w 139022"/>
                <a:gd name="connsiteY5" fmla="*/ 0 h 167169"/>
                <a:gd name="connsiteX6" fmla="*/ 36373 w 139022"/>
                <a:gd name="connsiteY6" fmla="*/ 0 h 167169"/>
                <a:gd name="connsiteX7" fmla="*/ 107234 w 139022"/>
                <a:gd name="connsiteY7" fmla="*/ 109073 h 167169"/>
                <a:gd name="connsiteX8" fmla="*/ 107234 w 139022"/>
                <a:gd name="connsiteY8" fmla="*/ 0 h 167169"/>
                <a:gd name="connsiteX9" fmla="*/ 139010 w 139022"/>
                <a:gd name="connsiteY9" fmla="*/ 0 h 167169"/>
                <a:gd name="connsiteX10" fmla="*/ 139010 w 139022"/>
                <a:gd name="connsiteY10" fmla="*/ 167170 h 16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9022" h="167169">
                  <a:moveTo>
                    <a:pt x="139023" y="167170"/>
                  </a:moveTo>
                  <a:lnTo>
                    <a:pt x="107246" y="167170"/>
                  </a:lnTo>
                  <a:lnTo>
                    <a:pt x="31777" y="49948"/>
                  </a:lnTo>
                  <a:lnTo>
                    <a:pt x="31777" y="167170"/>
                  </a:lnTo>
                  <a:lnTo>
                    <a:pt x="0" y="167170"/>
                  </a:lnTo>
                  <a:lnTo>
                    <a:pt x="0" y="0"/>
                  </a:lnTo>
                  <a:lnTo>
                    <a:pt x="36373" y="0"/>
                  </a:lnTo>
                  <a:lnTo>
                    <a:pt x="107234" y="109073"/>
                  </a:lnTo>
                  <a:lnTo>
                    <a:pt x="107234" y="0"/>
                  </a:lnTo>
                  <a:lnTo>
                    <a:pt x="139010" y="0"/>
                  </a:lnTo>
                  <a:lnTo>
                    <a:pt x="139010" y="167170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2" name="Szabadkézi sokszög 21">
              <a:extLst>
                <a:ext uri="{FF2B5EF4-FFF2-40B4-BE49-F238E27FC236}">
                  <a16:creationId xmlns:a16="http://schemas.microsoft.com/office/drawing/2014/main" id="{0B801228-F878-521F-6170-E5339AC1A528}"/>
                </a:ext>
              </a:extLst>
            </p:cNvPr>
            <p:cNvSpPr/>
            <p:nvPr/>
          </p:nvSpPr>
          <p:spPr>
            <a:xfrm>
              <a:off x="8979265" y="4260679"/>
              <a:ext cx="125220" cy="166952"/>
            </a:xfrm>
            <a:custGeom>
              <a:avLst/>
              <a:gdLst>
                <a:gd name="connsiteX0" fmla="*/ 125221 w 125220"/>
                <a:gd name="connsiteY0" fmla="*/ 28825 h 166952"/>
                <a:gd name="connsiteX1" fmla="*/ 79025 w 125220"/>
                <a:gd name="connsiteY1" fmla="*/ 28825 h 166952"/>
                <a:gd name="connsiteX2" fmla="*/ 79025 w 125220"/>
                <a:gd name="connsiteY2" fmla="*/ 166952 h 166952"/>
                <a:gd name="connsiteX3" fmla="*/ 46208 w 125220"/>
                <a:gd name="connsiteY3" fmla="*/ 166952 h 166952"/>
                <a:gd name="connsiteX4" fmla="*/ 46208 w 125220"/>
                <a:gd name="connsiteY4" fmla="*/ 28825 h 166952"/>
                <a:gd name="connsiteX5" fmla="*/ 0 w 125220"/>
                <a:gd name="connsiteY5" fmla="*/ 28825 h 166952"/>
                <a:gd name="connsiteX6" fmla="*/ 0 w 125220"/>
                <a:gd name="connsiteY6" fmla="*/ 0 h 166952"/>
                <a:gd name="connsiteX7" fmla="*/ 125221 w 125220"/>
                <a:gd name="connsiteY7" fmla="*/ 0 h 166952"/>
                <a:gd name="connsiteX8" fmla="*/ 125221 w 125220"/>
                <a:gd name="connsiteY8" fmla="*/ 28825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220" h="166952">
                  <a:moveTo>
                    <a:pt x="125221" y="28825"/>
                  </a:moveTo>
                  <a:lnTo>
                    <a:pt x="79025" y="28825"/>
                  </a:lnTo>
                  <a:lnTo>
                    <a:pt x="79025" y="166952"/>
                  </a:lnTo>
                  <a:lnTo>
                    <a:pt x="46208" y="166952"/>
                  </a:lnTo>
                  <a:lnTo>
                    <a:pt x="46208" y="28825"/>
                  </a:lnTo>
                  <a:lnTo>
                    <a:pt x="0" y="28825"/>
                  </a:lnTo>
                  <a:lnTo>
                    <a:pt x="0" y="0"/>
                  </a:lnTo>
                  <a:lnTo>
                    <a:pt x="125221" y="0"/>
                  </a:lnTo>
                  <a:lnTo>
                    <a:pt x="125221" y="28825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3" name="Szabadkézi sokszög 22">
              <a:extLst>
                <a:ext uri="{FF2B5EF4-FFF2-40B4-BE49-F238E27FC236}">
                  <a16:creationId xmlns:a16="http://schemas.microsoft.com/office/drawing/2014/main" id="{F0F6C7A4-E51E-B8C2-B144-3AC20B1040D5}"/>
                </a:ext>
              </a:extLst>
            </p:cNvPr>
            <p:cNvSpPr/>
            <p:nvPr/>
          </p:nvSpPr>
          <p:spPr>
            <a:xfrm>
              <a:off x="9158846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</p:grpSp>
      <p:sp>
        <p:nvSpPr>
          <p:cNvPr id="5" name="Cím 1">
            <a:extLst>
              <a:ext uri="{FF2B5EF4-FFF2-40B4-BE49-F238E27FC236}">
                <a16:creationId xmlns:a16="http://schemas.microsoft.com/office/drawing/2014/main" id="{D438F5CB-7C93-0493-0845-8E8242DA0620}"/>
              </a:ext>
            </a:extLst>
          </p:cNvPr>
          <p:cNvSpPr txBox="1">
            <a:spLocks/>
          </p:cNvSpPr>
          <p:nvPr/>
        </p:nvSpPr>
        <p:spPr>
          <a:xfrm>
            <a:off x="-283396" y="77280"/>
            <a:ext cx="12148457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hu-HU" sz="16600" b="1" spc="300" dirty="0" err="1">
                <a:ln>
                  <a:solidFill>
                    <a:schemeClr val="bg1"/>
                  </a:solidFill>
                </a:ln>
                <a:noFill/>
              </a:rPr>
              <a:t>Plastic</a:t>
            </a:r>
            <a:endParaRPr lang="hu-HU" sz="16600" b="1" spc="300" dirty="0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996239B-1103-208D-6DC3-8062FCC08F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143" y="596217"/>
            <a:ext cx="9144000" cy="2387600"/>
          </a:xfrm>
        </p:spPr>
        <p:txBody>
          <a:bodyPr/>
          <a:lstStyle/>
          <a:p>
            <a:pPr algn="l"/>
            <a:r>
              <a:rPr lang="hu-HU" b="1" spc="300" dirty="0">
                <a:solidFill>
                  <a:schemeClr val="bg1"/>
                </a:solidFill>
              </a:rPr>
              <a:t>Beach</a:t>
            </a:r>
          </a:p>
        </p:txBody>
      </p:sp>
      <p:pic>
        <p:nvPicPr>
          <p:cNvPr id="35" name="Kép 34">
            <a:extLst>
              <a:ext uri="{FF2B5EF4-FFF2-40B4-BE49-F238E27FC236}">
                <a16:creationId xmlns:a16="http://schemas.microsoft.com/office/drawing/2014/main" id="{3E5DEF76-DF3D-4201-3CB2-A082B54445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227" y="3146514"/>
            <a:ext cx="2701351" cy="1802858"/>
          </a:xfrm>
          <a:prstGeom prst="rect">
            <a:avLst/>
          </a:prstGeom>
        </p:spPr>
      </p:pic>
      <p:pic>
        <p:nvPicPr>
          <p:cNvPr id="37" name="Kép 36">
            <a:extLst>
              <a:ext uri="{FF2B5EF4-FFF2-40B4-BE49-F238E27FC236}">
                <a16:creationId xmlns:a16="http://schemas.microsoft.com/office/drawing/2014/main" id="{FEDD755B-E0AE-405C-C8DF-0452F283DC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9547" y="3146514"/>
            <a:ext cx="3214399" cy="1802858"/>
          </a:xfrm>
          <a:prstGeom prst="rect">
            <a:avLst/>
          </a:prstGeom>
        </p:spPr>
      </p:pic>
      <p:pic>
        <p:nvPicPr>
          <p:cNvPr id="44" name="Kép 43">
            <a:extLst>
              <a:ext uri="{FF2B5EF4-FFF2-40B4-BE49-F238E27FC236}">
                <a16:creationId xmlns:a16="http://schemas.microsoft.com/office/drawing/2014/main" id="{53069251-12AD-328D-A629-19EDB07697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4466" y="3146514"/>
            <a:ext cx="2701350" cy="180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6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 animBg="1"/>
      <p:bldP spid="11" grpId="0" animBg="1"/>
      <p:bldP spid="5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9C020-95A1-1339-7A2F-DCD7D2EAF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4E7DF725-48A5-D1BD-84C7-9353AF8CFC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63075" y="-555313"/>
            <a:ext cx="13146943" cy="8764629"/>
          </a:xfrm>
          <a:prstGeom prst="rect">
            <a:avLst/>
          </a:prstGeom>
        </p:spPr>
      </p:pic>
      <p:sp>
        <p:nvSpPr>
          <p:cNvPr id="8" name="Téglalap 7">
            <a:extLst>
              <a:ext uri="{FF2B5EF4-FFF2-40B4-BE49-F238E27FC236}">
                <a16:creationId xmlns:a16="http://schemas.microsoft.com/office/drawing/2014/main" id="{8AF78107-2CB2-D1FF-E531-1D8FFF84B74A}"/>
              </a:ext>
            </a:extLst>
          </p:cNvPr>
          <p:cNvSpPr/>
          <p:nvPr/>
        </p:nvSpPr>
        <p:spPr>
          <a:xfrm rot="16200000">
            <a:off x="2695973" y="-3350939"/>
            <a:ext cx="7728467" cy="13646571"/>
          </a:xfrm>
          <a:prstGeom prst="rect">
            <a:avLst/>
          </a:prstGeom>
          <a:gradFill flip="none" rotWithShape="1">
            <a:gsLst>
              <a:gs pos="2000">
                <a:srgbClr val="FFC000"/>
              </a:gs>
              <a:gs pos="68000">
                <a:srgbClr val="FFC000">
                  <a:alpha val="26925"/>
                </a:srgbClr>
              </a:gs>
              <a:gs pos="48000">
                <a:srgbClr val="FFC000">
                  <a:alpha val="0"/>
                </a:srgbClr>
              </a:gs>
              <a:gs pos="100000">
                <a:srgbClr val="FFC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E2129BEF-B185-782E-E672-19B9D6CCAC82}"/>
              </a:ext>
            </a:extLst>
          </p:cNvPr>
          <p:cNvSpPr/>
          <p:nvPr/>
        </p:nvSpPr>
        <p:spPr>
          <a:xfrm rot="16200000">
            <a:off x="5838553" y="-2813010"/>
            <a:ext cx="4047963" cy="16251220"/>
          </a:xfrm>
          <a:prstGeom prst="rect">
            <a:avLst/>
          </a:prstGeom>
          <a:gradFill flip="none" rotWithShape="1">
            <a:gsLst>
              <a:gs pos="35000">
                <a:srgbClr val="FFC000"/>
              </a:gs>
              <a:gs pos="96000">
                <a:srgbClr val="FFC00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27F18266-76F9-AEB0-DDDC-5F9ADA8540AA}"/>
              </a:ext>
            </a:extLst>
          </p:cNvPr>
          <p:cNvSpPr txBox="1">
            <a:spLocks/>
          </p:cNvSpPr>
          <p:nvPr/>
        </p:nvSpPr>
        <p:spPr>
          <a:xfrm>
            <a:off x="-283396" y="77280"/>
            <a:ext cx="12148457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hu-HU" sz="16600" b="1" spc="300" dirty="0" err="1">
                <a:ln>
                  <a:solidFill>
                    <a:schemeClr val="bg1"/>
                  </a:solidFill>
                </a:ln>
                <a:noFill/>
              </a:rPr>
              <a:t>Bubbles</a:t>
            </a:r>
            <a:endParaRPr lang="hu-HU" sz="16600" b="1" spc="300" dirty="0">
              <a:ln>
                <a:solidFill>
                  <a:schemeClr val="bg1"/>
                </a:solidFill>
              </a:ln>
              <a:noFill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9F1F99D-B592-5114-C45E-986F901A13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143" y="901019"/>
            <a:ext cx="9144000" cy="2387600"/>
          </a:xfrm>
        </p:spPr>
        <p:txBody>
          <a:bodyPr/>
          <a:lstStyle/>
          <a:p>
            <a:pPr algn="l"/>
            <a:r>
              <a:rPr lang="hu-HU" b="1" spc="300" dirty="0" err="1">
                <a:solidFill>
                  <a:schemeClr val="bg1"/>
                </a:solidFill>
              </a:rPr>
              <a:t>Burried</a:t>
            </a:r>
            <a:r>
              <a:rPr lang="hu-HU" b="1" spc="300" dirty="0">
                <a:solidFill>
                  <a:schemeClr val="bg1"/>
                </a:solidFill>
              </a:rPr>
              <a:t> in </a:t>
            </a:r>
            <a:br>
              <a:rPr lang="hu-HU" b="1" spc="300" dirty="0">
                <a:solidFill>
                  <a:schemeClr val="bg1"/>
                </a:solidFill>
              </a:rPr>
            </a:br>
            <a:r>
              <a:rPr lang="hu-HU" b="1" spc="300" dirty="0">
                <a:solidFill>
                  <a:schemeClr val="bg1"/>
                </a:solidFill>
              </a:rPr>
              <a:t>  </a:t>
            </a:r>
            <a:r>
              <a:rPr lang="hu-HU" b="1" spc="300" dirty="0" err="1">
                <a:solidFill>
                  <a:schemeClr val="bg1"/>
                </a:solidFill>
              </a:rPr>
              <a:t>bottles</a:t>
            </a:r>
            <a:endParaRPr lang="hu-HU" b="1" spc="300" dirty="0">
              <a:solidFill>
                <a:schemeClr val="bg1"/>
              </a:solidFill>
            </a:endParaRPr>
          </a:p>
        </p:txBody>
      </p:sp>
      <p:sp>
        <p:nvSpPr>
          <p:cNvPr id="10" name="Szabadkézi sokszög 9">
            <a:extLst>
              <a:ext uri="{FF2B5EF4-FFF2-40B4-BE49-F238E27FC236}">
                <a16:creationId xmlns:a16="http://schemas.microsoft.com/office/drawing/2014/main" id="{97D5E058-2C4F-B40E-011D-6B2B373CEB21}"/>
              </a:ext>
            </a:extLst>
          </p:cNvPr>
          <p:cNvSpPr/>
          <p:nvPr/>
        </p:nvSpPr>
        <p:spPr>
          <a:xfrm>
            <a:off x="10318937" y="5393216"/>
            <a:ext cx="582072" cy="581817"/>
          </a:xfrm>
          <a:custGeom>
            <a:avLst/>
            <a:gdLst>
              <a:gd name="connsiteX0" fmla="*/ 291036 w 582072"/>
              <a:gd name="connsiteY0" fmla="*/ 581818 h 581817"/>
              <a:gd name="connsiteX1" fmla="*/ 582073 w 582072"/>
              <a:gd name="connsiteY1" fmla="*/ 290909 h 581817"/>
              <a:gd name="connsiteX2" fmla="*/ 291036 w 582072"/>
              <a:gd name="connsiteY2" fmla="*/ 0 h 581817"/>
              <a:gd name="connsiteX3" fmla="*/ 0 w 582072"/>
              <a:gd name="connsiteY3" fmla="*/ 290909 h 581817"/>
              <a:gd name="connsiteX4" fmla="*/ 291036 w 582072"/>
              <a:gd name="connsiteY4" fmla="*/ 581818 h 581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072" h="581817">
                <a:moveTo>
                  <a:pt x="291036" y="581818"/>
                </a:moveTo>
                <a:cubicBezTo>
                  <a:pt x="451772" y="581818"/>
                  <a:pt x="582073" y="451574"/>
                  <a:pt x="582073" y="290909"/>
                </a:cubicBezTo>
                <a:cubicBezTo>
                  <a:pt x="582073" y="130244"/>
                  <a:pt x="451772" y="0"/>
                  <a:pt x="291036" y="0"/>
                </a:cubicBezTo>
                <a:cubicBezTo>
                  <a:pt x="130301" y="0"/>
                  <a:pt x="0" y="130244"/>
                  <a:pt x="0" y="290909"/>
                </a:cubicBezTo>
                <a:cubicBezTo>
                  <a:pt x="0" y="451574"/>
                  <a:pt x="130301" y="581818"/>
                  <a:pt x="291036" y="581818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sp>
        <p:nvSpPr>
          <p:cNvPr id="11" name="Szabadkézi sokszög 10">
            <a:extLst>
              <a:ext uri="{FF2B5EF4-FFF2-40B4-BE49-F238E27FC236}">
                <a16:creationId xmlns:a16="http://schemas.microsoft.com/office/drawing/2014/main" id="{BCAB6B4D-AB1B-09BA-F12B-31B62A997691}"/>
              </a:ext>
            </a:extLst>
          </p:cNvPr>
          <p:cNvSpPr/>
          <p:nvPr/>
        </p:nvSpPr>
        <p:spPr>
          <a:xfrm>
            <a:off x="9488491" y="5647579"/>
            <a:ext cx="2228266" cy="411245"/>
          </a:xfrm>
          <a:custGeom>
            <a:avLst/>
            <a:gdLst>
              <a:gd name="connsiteX0" fmla="*/ 1159440 w 2228266"/>
              <a:gd name="connsiteY0" fmla="*/ 29715 h 411245"/>
              <a:gd name="connsiteX1" fmla="*/ 1221881 w 2228266"/>
              <a:gd name="connsiteY1" fmla="*/ 32786 h 411245"/>
              <a:gd name="connsiteX2" fmla="*/ 1311805 w 2228266"/>
              <a:gd name="connsiteY2" fmla="*/ 90315 h 411245"/>
              <a:gd name="connsiteX3" fmla="*/ 1374076 w 2228266"/>
              <a:gd name="connsiteY3" fmla="*/ 93035 h 411245"/>
              <a:gd name="connsiteX4" fmla="*/ 1472782 w 2228266"/>
              <a:gd name="connsiteY4" fmla="*/ 41407 h 411245"/>
              <a:gd name="connsiteX5" fmla="*/ 1534171 w 2228266"/>
              <a:gd name="connsiteY5" fmla="*/ 45433 h 411245"/>
              <a:gd name="connsiteX6" fmla="*/ 1634993 w 2228266"/>
              <a:gd name="connsiteY6" fmla="*/ 116322 h 411245"/>
              <a:gd name="connsiteX7" fmla="*/ 1697942 w 2228266"/>
              <a:gd name="connsiteY7" fmla="*/ 123746 h 411245"/>
              <a:gd name="connsiteX8" fmla="*/ 1767363 w 2228266"/>
              <a:gd name="connsiteY8" fmla="*/ 96191 h 411245"/>
              <a:gd name="connsiteX9" fmla="*/ 1793611 w 2228266"/>
              <a:gd name="connsiteY9" fmla="*/ 118184 h 411245"/>
              <a:gd name="connsiteX10" fmla="*/ 1769008 w 2228266"/>
              <a:gd name="connsiteY10" fmla="*/ 238236 h 411245"/>
              <a:gd name="connsiteX11" fmla="*/ 1796902 w 2228266"/>
              <a:gd name="connsiteY11" fmla="*/ 281521 h 411245"/>
              <a:gd name="connsiteX12" fmla="*/ 2180293 w 2228266"/>
              <a:gd name="connsiteY12" fmla="*/ 368963 h 411245"/>
              <a:gd name="connsiteX13" fmla="*/ 2196018 w 2228266"/>
              <a:gd name="connsiteY13" fmla="*/ 384682 h 411245"/>
              <a:gd name="connsiteX14" fmla="*/ 2202091 w 2228266"/>
              <a:gd name="connsiteY14" fmla="*/ 411245 h 411245"/>
              <a:gd name="connsiteX15" fmla="*/ 2221699 w 2228266"/>
              <a:gd name="connsiteY15" fmla="*/ 411245 h 411245"/>
              <a:gd name="connsiteX16" fmla="*/ 2228267 w 2228266"/>
              <a:gd name="connsiteY16" fmla="*/ 404692 h 411245"/>
              <a:gd name="connsiteX17" fmla="*/ 2228267 w 2228266"/>
              <a:gd name="connsiteY17" fmla="*/ 377669 h 411245"/>
              <a:gd name="connsiteX18" fmla="*/ 2192970 w 2228266"/>
              <a:gd name="connsiteY18" fmla="*/ 336850 h 411245"/>
              <a:gd name="connsiteX19" fmla="*/ 1820489 w 2228266"/>
              <a:gd name="connsiteY19" fmla="*/ 260628 h 411245"/>
              <a:gd name="connsiteX20" fmla="*/ 1792426 w 2228266"/>
              <a:gd name="connsiteY20" fmla="*/ 218128 h 411245"/>
              <a:gd name="connsiteX21" fmla="*/ 1819776 w 2228266"/>
              <a:gd name="connsiteY21" fmla="*/ 84644 h 411245"/>
              <a:gd name="connsiteX22" fmla="*/ 1791918 w 2228266"/>
              <a:gd name="connsiteY22" fmla="*/ 57500 h 411245"/>
              <a:gd name="connsiteX23" fmla="*/ 1670810 w 2228266"/>
              <a:gd name="connsiteY23" fmla="*/ 85587 h 411245"/>
              <a:gd name="connsiteX24" fmla="*/ 1606313 w 2228266"/>
              <a:gd name="connsiteY24" fmla="*/ 72904 h 411245"/>
              <a:gd name="connsiteX25" fmla="*/ 1534086 w 2228266"/>
              <a:gd name="connsiteY25" fmla="*/ 21771 h 411245"/>
              <a:gd name="connsiteX26" fmla="*/ 1470629 w 2228266"/>
              <a:gd name="connsiteY26" fmla="*/ 12703 h 411245"/>
              <a:gd name="connsiteX27" fmla="*/ 1346642 w 2228266"/>
              <a:gd name="connsiteY27" fmla="*/ 55456 h 411245"/>
              <a:gd name="connsiteX28" fmla="*/ 1282254 w 2228266"/>
              <a:gd name="connsiteY28" fmla="*/ 47754 h 411245"/>
              <a:gd name="connsiteX29" fmla="*/ 1221857 w 2228266"/>
              <a:gd name="connsiteY29" fmla="*/ 9051 h 411245"/>
              <a:gd name="connsiteX30" fmla="*/ 1159428 w 2228266"/>
              <a:gd name="connsiteY30" fmla="*/ 5956 h 411245"/>
              <a:gd name="connsiteX31" fmla="*/ 939409 w 2228266"/>
              <a:gd name="connsiteY31" fmla="*/ 118003 h 411245"/>
              <a:gd name="connsiteX32" fmla="*/ 874851 w 2228266"/>
              <a:gd name="connsiteY32" fmla="*/ 118716 h 411245"/>
              <a:gd name="connsiteX33" fmla="*/ 766916 w 2228266"/>
              <a:gd name="connsiteY33" fmla="*/ 66713 h 411245"/>
              <a:gd name="connsiteX34" fmla="*/ 702189 w 2228266"/>
              <a:gd name="connsiteY34" fmla="*/ 67088 h 411245"/>
              <a:gd name="connsiteX35" fmla="*/ 550683 w 2228266"/>
              <a:gd name="connsiteY35" fmla="*/ 142245 h 411245"/>
              <a:gd name="connsiteX36" fmla="*/ 485641 w 2228266"/>
              <a:gd name="connsiteY36" fmla="*/ 143297 h 411245"/>
              <a:gd name="connsiteX37" fmla="*/ 390843 w 2228266"/>
              <a:gd name="connsiteY37" fmla="*/ 100036 h 411245"/>
              <a:gd name="connsiteX38" fmla="*/ 326176 w 2228266"/>
              <a:gd name="connsiteY38" fmla="*/ 101825 h 411245"/>
              <a:gd name="connsiteX39" fmla="*/ 172832 w 2228266"/>
              <a:gd name="connsiteY39" fmla="*/ 182303 h 411245"/>
              <a:gd name="connsiteX40" fmla="*/ 172771 w 2228266"/>
              <a:gd name="connsiteY40" fmla="*/ 182303 h 411245"/>
              <a:gd name="connsiteX41" fmla="*/ 140849 w 2228266"/>
              <a:gd name="connsiteY41" fmla="*/ 199109 h 411245"/>
              <a:gd name="connsiteX42" fmla="*/ 0 w 2228266"/>
              <a:gd name="connsiteY42" fmla="*/ 273420 h 411245"/>
              <a:gd name="connsiteX43" fmla="*/ 12229 w 2228266"/>
              <a:gd name="connsiteY43" fmla="*/ 291109 h 411245"/>
              <a:gd name="connsiteX44" fmla="*/ 12229 w 2228266"/>
              <a:gd name="connsiteY44" fmla="*/ 290976 h 411245"/>
              <a:gd name="connsiteX45" fmla="*/ 44018 w 2228266"/>
              <a:gd name="connsiteY45" fmla="*/ 273940 h 411245"/>
              <a:gd name="connsiteX46" fmla="*/ 172928 w 2228266"/>
              <a:gd name="connsiteY46" fmla="*/ 205409 h 411245"/>
              <a:gd name="connsiteX47" fmla="*/ 326140 w 2228266"/>
              <a:gd name="connsiteY47" fmla="*/ 125499 h 411245"/>
              <a:gd name="connsiteX48" fmla="*/ 390855 w 2228266"/>
              <a:gd name="connsiteY48" fmla="*/ 123795 h 411245"/>
              <a:gd name="connsiteX49" fmla="*/ 485653 w 2228266"/>
              <a:gd name="connsiteY49" fmla="*/ 167056 h 411245"/>
              <a:gd name="connsiteX50" fmla="*/ 550695 w 2228266"/>
              <a:gd name="connsiteY50" fmla="*/ 166004 h 411245"/>
              <a:gd name="connsiteX51" fmla="*/ 702201 w 2228266"/>
              <a:gd name="connsiteY51" fmla="*/ 90847 h 411245"/>
              <a:gd name="connsiteX52" fmla="*/ 766916 w 2228266"/>
              <a:gd name="connsiteY52" fmla="*/ 90484 h 411245"/>
              <a:gd name="connsiteX53" fmla="*/ 874730 w 2228266"/>
              <a:gd name="connsiteY53" fmla="*/ 142463 h 411245"/>
              <a:gd name="connsiteX54" fmla="*/ 939288 w 2228266"/>
              <a:gd name="connsiteY54" fmla="*/ 141762 h 411245"/>
              <a:gd name="connsiteX55" fmla="*/ 1159452 w 2228266"/>
              <a:gd name="connsiteY55" fmla="*/ 29703 h 41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228266" h="411245">
                <a:moveTo>
                  <a:pt x="1159440" y="29715"/>
                </a:moveTo>
                <a:cubicBezTo>
                  <a:pt x="1177173" y="20695"/>
                  <a:pt x="1205128" y="22061"/>
                  <a:pt x="1221881" y="32786"/>
                </a:cubicBezTo>
                <a:lnTo>
                  <a:pt x="1311805" y="90315"/>
                </a:lnTo>
                <a:cubicBezTo>
                  <a:pt x="1328570" y="101039"/>
                  <a:pt x="1356440" y="102248"/>
                  <a:pt x="1374076" y="93035"/>
                </a:cubicBezTo>
                <a:lnTo>
                  <a:pt x="1472782" y="41407"/>
                </a:lnTo>
                <a:cubicBezTo>
                  <a:pt x="1490406" y="32181"/>
                  <a:pt x="1517901" y="33995"/>
                  <a:pt x="1534171" y="45433"/>
                </a:cubicBezTo>
                <a:lnTo>
                  <a:pt x="1634993" y="116322"/>
                </a:lnTo>
                <a:cubicBezTo>
                  <a:pt x="1651263" y="127772"/>
                  <a:pt x="1679447" y="131085"/>
                  <a:pt x="1697942" y="123746"/>
                </a:cubicBezTo>
                <a:lnTo>
                  <a:pt x="1767363" y="96191"/>
                </a:lnTo>
                <a:cubicBezTo>
                  <a:pt x="1785846" y="88852"/>
                  <a:pt x="1797603" y="98694"/>
                  <a:pt x="1793611" y="118184"/>
                </a:cubicBezTo>
                <a:lnTo>
                  <a:pt x="1769008" y="238236"/>
                </a:lnTo>
                <a:cubicBezTo>
                  <a:pt x="1765016" y="257726"/>
                  <a:pt x="1777511" y="277108"/>
                  <a:pt x="1796902" y="281521"/>
                </a:cubicBezTo>
                <a:lnTo>
                  <a:pt x="2180293" y="368963"/>
                </a:lnTo>
                <a:cubicBezTo>
                  <a:pt x="2187369" y="370584"/>
                  <a:pt x="2194397" y="377608"/>
                  <a:pt x="2196018" y="384682"/>
                </a:cubicBezTo>
                <a:lnTo>
                  <a:pt x="2202091" y="411245"/>
                </a:lnTo>
                <a:lnTo>
                  <a:pt x="2221699" y="411245"/>
                </a:lnTo>
                <a:cubicBezTo>
                  <a:pt x="2225328" y="411245"/>
                  <a:pt x="2228267" y="408307"/>
                  <a:pt x="2228267" y="404692"/>
                </a:cubicBezTo>
                <a:lnTo>
                  <a:pt x="2228267" y="377669"/>
                </a:lnTo>
                <a:cubicBezTo>
                  <a:pt x="2228267" y="359109"/>
                  <a:pt x="2212469" y="340840"/>
                  <a:pt x="2192970" y="336850"/>
                </a:cubicBezTo>
                <a:lnTo>
                  <a:pt x="1820489" y="260628"/>
                </a:lnTo>
                <a:cubicBezTo>
                  <a:pt x="1801002" y="256638"/>
                  <a:pt x="1788434" y="237607"/>
                  <a:pt x="1792426" y="218128"/>
                </a:cubicBezTo>
                <a:lnTo>
                  <a:pt x="1819776" y="84644"/>
                </a:lnTo>
                <a:cubicBezTo>
                  <a:pt x="1823768" y="65165"/>
                  <a:pt x="1811296" y="53014"/>
                  <a:pt x="1791918" y="57500"/>
                </a:cubicBezTo>
                <a:lnTo>
                  <a:pt x="1670810" y="85587"/>
                </a:lnTo>
                <a:cubicBezTo>
                  <a:pt x="1651432" y="90085"/>
                  <a:pt x="1622546" y="84402"/>
                  <a:pt x="1606313" y="72904"/>
                </a:cubicBezTo>
                <a:lnTo>
                  <a:pt x="1534086" y="21771"/>
                </a:lnTo>
                <a:cubicBezTo>
                  <a:pt x="1517853" y="10284"/>
                  <a:pt x="1489439" y="6222"/>
                  <a:pt x="1470629" y="12703"/>
                </a:cubicBezTo>
                <a:lnTo>
                  <a:pt x="1346642" y="55456"/>
                </a:lnTo>
                <a:cubicBezTo>
                  <a:pt x="1327832" y="61937"/>
                  <a:pt x="1299007" y="58491"/>
                  <a:pt x="1282254" y="47754"/>
                </a:cubicBezTo>
                <a:lnTo>
                  <a:pt x="1221857" y="9051"/>
                </a:lnTo>
                <a:cubicBezTo>
                  <a:pt x="1205104" y="-1686"/>
                  <a:pt x="1177161" y="-3064"/>
                  <a:pt x="1159428" y="5956"/>
                </a:cubicBezTo>
                <a:lnTo>
                  <a:pt x="939409" y="118003"/>
                </a:lnTo>
                <a:cubicBezTo>
                  <a:pt x="921676" y="127035"/>
                  <a:pt x="892778" y="127349"/>
                  <a:pt x="874851" y="118716"/>
                </a:cubicBezTo>
                <a:lnTo>
                  <a:pt x="766916" y="66713"/>
                </a:lnTo>
                <a:cubicBezTo>
                  <a:pt x="748989" y="58080"/>
                  <a:pt x="720019" y="58249"/>
                  <a:pt x="702189" y="67088"/>
                </a:cubicBezTo>
                <a:lnTo>
                  <a:pt x="550683" y="142245"/>
                </a:lnTo>
                <a:cubicBezTo>
                  <a:pt x="532865" y="151084"/>
                  <a:pt x="503737" y="151555"/>
                  <a:pt x="485641" y="143297"/>
                </a:cubicBezTo>
                <a:lnTo>
                  <a:pt x="390843" y="100036"/>
                </a:lnTo>
                <a:cubicBezTo>
                  <a:pt x="372747" y="91778"/>
                  <a:pt x="343788" y="92576"/>
                  <a:pt x="326176" y="101825"/>
                </a:cubicBezTo>
                <a:lnTo>
                  <a:pt x="172832" y="182303"/>
                </a:lnTo>
                <a:lnTo>
                  <a:pt x="172771" y="182303"/>
                </a:lnTo>
                <a:cubicBezTo>
                  <a:pt x="172771" y="182303"/>
                  <a:pt x="158449" y="189835"/>
                  <a:pt x="140849" y="199109"/>
                </a:cubicBezTo>
                <a:lnTo>
                  <a:pt x="0" y="273420"/>
                </a:lnTo>
                <a:lnTo>
                  <a:pt x="12229" y="291109"/>
                </a:lnTo>
                <a:lnTo>
                  <a:pt x="12229" y="290976"/>
                </a:lnTo>
                <a:cubicBezTo>
                  <a:pt x="12205" y="290916"/>
                  <a:pt x="26455" y="283275"/>
                  <a:pt x="44018" y="273940"/>
                </a:cubicBezTo>
                <a:lnTo>
                  <a:pt x="172928" y="205409"/>
                </a:lnTo>
                <a:lnTo>
                  <a:pt x="326140" y="125499"/>
                </a:lnTo>
                <a:cubicBezTo>
                  <a:pt x="343776" y="116298"/>
                  <a:pt x="372747" y="115536"/>
                  <a:pt x="390855" y="123795"/>
                </a:cubicBezTo>
                <a:lnTo>
                  <a:pt x="485653" y="167056"/>
                </a:lnTo>
                <a:cubicBezTo>
                  <a:pt x="503749" y="175314"/>
                  <a:pt x="532877" y="174843"/>
                  <a:pt x="550695" y="166004"/>
                </a:cubicBezTo>
                <a:lnTo>
                  <a:pt x="702201" y="90847"/>
                </a:lnTo>
                <a:cubicBezTo>
                  <a:pt x="720019" y="82008"/>
                  <a:pt x="749001" y="81839"/>
                  <a:pt x="766916" y="90484"/>
                </a:cubicBezTo>
                <a:lnTo>
                  <a:pt x="874730" y="142463"/>
                </a:lnTo>
                <a:cubicBezTo>
                  <a:pt x="892657" y="151096"/>
                  <a:pt x="921555" y="150794"/>
                  <a:pt x="939288" y="141762"/>
                </a:cubicBezTo>
                <a:lnTo>
                  <a:pt x="1159452" y="29703"/>
                </a:lnTo>
                <a:close/>
              </a:path>
            </a:pathLst>
          </a:custGeom>
          <a:solidFill>
            <a:srgbClr val="FFFFFF"/>
          </a:solidFill>
          <a:ln w="1209" cap="flat">
            <a:noFill/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grpSp>
        <p:nvGrpSpPr>
          <p:cNvPr id="13" name="Ábra 8">
            <a:extLst>
              <a:ext uri="{FF2B5EF4-FFF2-40B4-BE49-F238E27FC236}">
                <a16:creationId xmlns:a16="http://schemas.microsoft.com/office/drawing/2014/main" id="{131E07E5-7EB9-4C0F-57D4-7AE150E52116}"/>
              </a:ext>
            </a:extLst>
          </p:cNvPr>
          <p:cNvGrpSpPr/>
          <p:nvPr/>
        </p:nvGrpSpPr>
        <p:grpSpPr>
          <a:xfrm>
            <a:off x="9594491" y="6175067"/>
            <a:ext cx="1801570" cy="173432"/>
            <a:chOff x="7467654" y="4257330"/>
            <a:chExt cx="1801570" cy="173432"/>
          </a:xfrm>
          <a:solidFill>
            <a:srgbClr val="FFFFFF"/>
          </a:solidFill>
        </p:grpSpPr>
        <p:sp>
          <p:nvSpPr>
            <p:cNvPr id="14" name="Szabadkézi sokszög 13">
              <a:extLst>
                <a:ext uri="{FF2B5EF4-FFF2-40B4-BE49-F238E27FC236}">
                  <a16:creationId xmlns:a16="http://schemas.microsoft.com/office/drawing/2014/main" id="{614F456A-511F-7942-F6C8-5BFA0DACE8B3}"/>
                </a:ext>
              </a:extLst>
            </p:cNvPr>
            <p:cNvSpPr/>
            <p:nvPr/>
          </p:nvSpPr>
          <p:spPr>
            <a:xfrm>
              <a:off x="7467654" y="4260449"/>
              <a:ext cx="119160" cy="167375"/>
            </a:xfrm>
            <a:custGeom>
              <a:avLst/>
              <a:gdLst>
                <a:gd name="connsiteX0" fmla="*/ 119160 w 119160"/>
                <a:gd name="connsiteY0" fmla="*/ 119326 h 167375"/>
                <a:gd name="connsiteX1" fmla="*/ 114878 w 119160"/>
                <a:gd name="connsiteY1" fmla="*/ 138647 h 167375"/>
                <a:gd name="connsiteX2" fmla="*/ 103484 w 119160"/>
                <a:gd name="connsiteY2" fmla="*/ 153894 h 167375"/>
                <a:gd name="connsiteX3" fmla="*/ 87069 w 119160"/>
                <a:gd name="connsiteY3" fmla="*/ 163821 h 167375"/>
                <a:gd name="connsiteX4" fmla="*/ 67521 w 119160"/>
                <a:gd name="connsiteY4" fmla="*/ 167375 h 167375"/>
                <a:gd name="connsiteX5" fmla="*/ 0 w 119160"/>
                <a:gd name="connsiteY5" fmla="*/ 167170 h 167375"/>
                <a:gd name="connsiteX6" fmla="*/ 0 w 119160"/>
                <a:gd name="connsiteY6" fmla="*/ 0 h 167375"/>
                <a:gd name="connsiteX7" fmla="*/ 60203 w 119160"/>
                <a:gd name="connsiteY7" fmla="*/ 0 h 167375"/>
                <a:gd name="connsiteX8" fmla="*/ 80368 w 119160"/>
                <a:gd name="connsiteY8" fmla="*/ 3240 h 167375"/>
                <a:gd name="connsiteX9" fmla="*/ 96565 w 119160"/>
                <a:gd name="connsiteY9" fmla="*/ 12647 h 167375"/>
                <a:gd name="connsiteX10" fmla="*/ 107330 w 119160"/>
                <a:gd name="connsiteY10" fmla="*/ 27688 h 167375"/>
                <a:gd name="connsiteX11" fmla="*/ 111201 w 119160"/>
                <a:gd name="connsiteY11" fmla="*/ 47638 h 167375"/>
                <a:gd name="connsiteX12" fmla="*/ 107016 w 119160"/>
                <a:gd name="connsiteY12" fmla="*/ 65811 h 167375"/>
                <a:gd name="connsiteX13" fmla="*/ 95936 w 119160"/>
                <a:gd name="connsiteY13" fmla="*/ 80647 h 167375"/>
                <a:gd name="connsiteX14" fmla="*/ 105649 w 119160"/>
                <a:gd name="connsiteY14" fmla="*/ 87539 h 167375"/>
                <a:gd name="connsiteX15" fmla="*/ 112967 w 119160"/>
                <a:gd name="connsiteY15" fmla="*/ 96837 h 167375"/>
                <a:gd name="connsiteX16" fmla="*/ 117576 w 119160"/>
                <a:gd name="connsiteY16" fmla="*/ 107694 h 167375"/>
                <a:gd name="connsiteX17" fmla="*/ 119136 w 119160"/>
                <a:gd name="connsiteY17" fmla="*/ 119290 h 167375"/>
                <a:gd name="connsiteX18" fmla="*/ 79231 w 119160"/>
                <a:gd name="connsiteY18" fmla="*/ 48279 h 167375"/>
                <a:gd name="connsiteX19" fmla="*/ 76932 w 119160"/>
                <a:gd name="connsiteY19" fmla="*/ 37833 h 167375"/>
                <a:gd name="connsiteX20" fmla="*/ 70763 w 119160"/>
                <a:gd name="connsiteY20" fmla="*/ 30518 h 167375"/>
                <a:gd name="connsiteX21" fmla="*/ 61885 w 119160"/>
                <a:gd name="connsiteY21" fmla="*/ 26129 h 167375"/>
                <a:gd name="connsiteX22" fmla="*/ 51433 w 119160"/>
                <a:gd name="connsiteY22" fmla="*/ 24666 h 167375"/>
                <a:gd name="connsiteX23" fmla="*/ 32406 w 119160"/>
                <a:gd name="connsiteY23" fmla="*/ 24666 h 167375"/>
                <a:gd name="connsiteX24" fmla="*/ 32406 w 119160"/>
                <a:gd name="connsiteY24" fmla="*/ 70635 h 167375"/>
                <a:gd name="connsiteX25" fmla="*/ 41817 w 119160"/>
                <a:gd name="connsiteY25" fmla="*/ 70841 h 167375"/>
                <a:gd name="connsiteX26" fmla="*/ 51433 w 119160"/>
                <a:gd name="connsiteY26" fmla="*/ 70841 h 167375"/>
                <a:gd name="connsiteX27" fmla="*/ 61885 w 119160"/>
                <a:gd name="connsiteY27" fmla="*/ 69584 h 167375"/>
                <a:gd name="connsiteX28" fmla="*/ 70763 w 119160"/>
                <a:gd name="connsiteY28" fmla="*/ 65618 h 167375"/>
                <a:gd name="connsiteX29" fmla="*/ 76932 w 119160"/>
                <a:gd name="connsiteY29" fmla="*/ 58617 h 167375"/>
                <a:gd name="connsiteX30" fmla="*/ 79231 w 119160"/>
                <a:gd name="connsiteY30" fmla="*/ 48279 h 167375"/>
                <a:gd name="connsiteX31" fmla="*/ 85496 w 119160"/>
                <a:gd name="connsiteY31" fmla="*/ 117440 h 167375"/>
                <a:gd name="connsiteX32" fmla="*/ 83513 w 119160"/>
                <a:gd name="connsiteY32" fmla="*/ 107827 h 167375"/>
                <a:gd name="connsiteX33" fmla="*/ 78081 w 119160"/>
                <a:gd name="connsiteY33" fmla="*/ 100416 h 167375"/>
                <a:gd name="connsiteX34" fmla="*/ 70134 w 119160"/>
                <a:gd name="connsiteY34" fmla="*/ 95712 h 167375"/>
                <a:gd name="connsiteX35" fmla="*/ 60409 w 119160"/>
                <a:gd name="connsiteY35" fmla="*/ 94044 h 167375"/>
                <a:gd name="connsiteX36" fmla="*/ 46401 w 119160"/>
                <a:gd name="connsiteY36" fmla="*/ 93947 h 167375"/>
                <a:gd name="connsiteX37" fmla="*/ 32394 w 119160"/>
                <a:gd name="connsiteY37" fmla="*/ 94044 h 167375"/>
                <a:gd name="connsiteX38" fmla="*/ 32394 w 119160"/>
                <a:gd name="connsiteY38" fmla="*/ 140231 h 167375"/>
                <a:gd name="connsiteX39" fmla="*/ 56635 w 119160"/>
                <a:gd name="connsiteY39" fmla="*/ 140231 h 167375"/>
                <a:gd name="connsiteX40" fmla="*/ 67086 w 119160"/>
                <a:gd name="connsiteY40" fmla="*/ 138974 h 167375"/>
                <a:gd name="connsiteX41" fmla="*/ 76388 w 119160"/>
                <a:gd name="connsiteY41" fmla="*/ 134899 h 167375"/>
                <a:gd name="connsiteX42" fmla="*/ 82968 w 119160"/>
                <a:gd name="connsiteY42" fmla="*/ 127790 h 167375"/>
                <a:gd name="connsiteX43" fmla="*/ 85472 w 119160"/>
                <a:gd name="connsiteY43" fmla="*/ 117452 h 16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19160" h="167375">
                  <a:moveTo>
                    <a:pt x="119160" y="119326"/>
                  </a:moveTo>
                  <a:cubicBezTo>
                    <a:pt x="119160" y="126290"/>
                    <a:pt x="117733" y="132735"/>
                    <a:pt x="114878" y="138647"/>
                  </a:cubicBezTo>
                  <a:cubicBezTo>
                    <a:pt x="112024" y="144572"/>
                    <a:pt x="108213" y="149662"/>
                    <a:pt x="103484" y="153894"/>
                  </a:cubicBezTo>
                  <a:cubicBezTo>
                    <a:pt x="98742" y="158150"/>
                    <a:pt x="93274" y="161451"/>
                    <a:pt x="87069" y="163821"/>
                  </a:cubicBezTo>
                  <a:cubicBezTo>
                    <a:pt x="80864" y="166190"/>
                    <a:pt x="74344" y="167375"/>
                    <a:pt x="67521" y="167375"/>
                  </a:cubicBezTo>
                  <a:lnTo>
                    <a:pt x="0" y="167170"/>
                  </a:lnTo>
                  <a:lnTo>
                    <a:pt x="0" y="0"/>
                  </a:lnTo>
                  <a:lnTo>
                    <a:pt x="60203" y="0"/>
                  </a:lnTo>
                  <a:cubicBezTo>
                    <a:pt x="67449" y="0"/>
                    <a:pt x="74174" y="1088"/>
                    <a:pt x="80368" y="3240"/>
                  </a:cubicBezTo>
                  <a:cubicBezTo>
                    <a:pt x="86573" y="5405"/>
                    <a:pt x="91968" y="8536"/>
                    <a:pt x="96565" y="12647"/>
                  </a:cubicBezTo>
                  <a:cubicBezTo>
                    <a:pt x="101173" y="16758"/>
                    <a:pt x="104754" y="21776"/>
                    <a:pt x="107330" y="27688"/>
                  </a:cubicBezTo>
                  <a:cubicBezTo>
                    <a:pt x="109907" y="33613"/>
                    <a:pt x="111201" y="40263"/>
                    <a:pt x="111201" y="47638"/>
                  </a:cubicBezTo>
                  <a:cubicBezTo>
                    <a:pt x="111201" y="53902"/>
                    <a:pt x="109798" y="59959"/>
                    <a:pt x="107016" y="65811"/>
                  </a:cubicBezTo>
                  <a:cubicBezTo>
                    <a:pt x="104222" y="71663"/>
                    <a:pt x="100532" y="76608"/>
                    <a:pt x="95936" y="80647"/>
                  </a:cubicBezTo>
                  <a:cubicBezTo>
                    <a:pt x="99552" y="82448"/>
                    <a:pt x="102794" y="84758"/>
                    <a:pt x="105649" y="87539"/>
                  </a:cubicBezTo>
                  <a:cubicBezTo>
                    <a:pt x="108504" y="90332"/>
                    <a:pt x="110947" y="93427"/>
                    <a:pt x="112967" y="96837"/>
                  </a:cubicBezTo>
                  <a:cubicBezTo>
                    <a:pt x="114987" y="100246"/>
                    <a:pt x="116523" y="103874"/>
                    <a:pt x="117576" y="107694"/>
                  </a:cubicBezTo>
                  <a:cubicBezTo>
                    <a:pt x="118616" y="111527"/>
                    <a:pt x="119136" y="115396"/>
                    <a:pt x="119136" y="119290"/>
                  </a:cubicBezTo>
                  <a:close/>
                  <a:moveTo>
                    <a:pt x="79231" y="48279"/>
                  </a:moveTo>
                  <a:cubicBezTo>
                    <a:pt x="79231" y="44241"/>
                    <a:pt x="78456" y="40759"/>
                    <a:pt x="76932" y="37833"/>
                  </a:cubicBezTo>
                  <a:cubicBezTo>
                    <a:pt x="75396" y="34907"/>
                    <a:pt x="73340" y="32464"/>
                    <a:pt x="70763" y="30518"/>
                  </a:cubicBezTo>
                  <a:cubicBezTo>
                    <a:pt x="68187" y="28571"/>
                    <a:pt x="65223" y="27108"/>
                    <a:pt x="61885" y="26129"/>
                  </a:cubicBezTo>
                  <a:cubicBezTo>
                    <a:pt x="58534" y="25149"/>
                    <a:pt x="55050" y="24666"/>
                    <a:pt x="51433" y="24666"/>
                  </a:cubicBezTo>
                  <a:lnTo>
                    <a:pt x="32406" y="24666"/>
                  </a:lnTo>
                  <a:lnTo>
                    <a:pt x="32406" y="70635"/>
                  </a:lnTo>
                  <a:cubicBezTo>
                    <a:pt x="35890" y="70781"/>
                    <a:pt x="39023" y="70841"/>
                    <a:pt x="41817" y="70841"/>
                  </a:cubicBezTo>
                  <a:lnTo>
                    <a:pt x="51433" y="70841"/>
                  </a:lnTo>
                  <a:cubicBezTo>
                    <a:pt x="55050" y="70841"/>
                    <a:pt x="58546" y="70430"/>
                    <a:pt x="61885" y="69584"/>
                  </a:cubicBezTo>
                  <a:cubicBezTo>
                    <a:pt x="65223" y="68749"/>
                    <a:pt x="68187" y="67431"/>
                    <a:pt x="70763" y="65618"/>
                  </a:cubicBezTo>
                  <a:cubicBezTo>
                    <a:pt x="73340" y="63816"/>
                    <a:pt x="75396" y="61470"/>
                    <a:pt x="76932" y="58617"/>
                  </a:cubicBezTo>
                  <a:cubicBezTo>
                    <a:pt x="78469" y="55764"/>
                    <a:pt x="79231" y="52318"/>
                    <a:pt x="79231" y="48279"/>
                  </a:cubicBezTo>
                  <a:close/>
                  <a:moveTo>
                    <a:pt x="85496" y="117440"/>
                  </a:moveTo>
                  <a:cubicBezTo>
                    <a:pt x="85496" y="113957"/>
                    <a:pt x="84831" y="110753"/>
                    <a:pt x="83513" y="107827"/>
                  </a:cubicBezTo>
                  <a:cubicBezTo>
                    <a:pt x="82182" y="104901"/>
                    <a:pt x="80368" y="102435"/>
                    <a:pt x="78081" y="100416"/>
                  </a:cubicBezTo>
                  <a:cubicBezTo>
                    <a:pt x="75783" y="98396"/>
                    <a:pt x="73134" y="96837"/>
                    <a:pt x="70134" y="95712"/>
                  </a:cubicBezTo>
                  <a:cubicBezTo>
                    <a:pt x="67134" y="94600"/>
                    <a:pt x="63893" y="94044"/>
                    <a:pt x="60409" y="94044"/>
                  </a:cubicBezTo>
                  <a:cubicBezTo>
                    <a:pt x="55667" y="93911"/>
                    <a:pt x="50998" y="93874"/>
                    <a:pt x="46401" y="93947"/>
                  </a:cubicBezTo>
                  <a:cubicBezTo>
                    <a:pt x="41793" y="94019"/>
                    <a:pt x="37136" y="94044"/>
                    <a:pt x="32394" y="94044"/>
                  </a:cubicBezTo>
                  <a:lnTo>
                    <a:pt x="32394" y="140231"/>
                  </a:lnTo>
                  <a:lnTo>
                    <a:pt x="56635" y="140231"/>
                  </a:lnTo>
                  <a:cubicBezTo>
                    <a:pt x="60118" y="140231"/>
                    <a:pt x="63602" y="139808"/>
                    <a:pt x="67086" y="138974"/>
                  </a:cubicBezTo>
                  <a:cubicBezTo>
                    <a:pt x="70570" y="138139"/>
                    <a:pt x="73666" y="136785"/>
                    <a:pt x="76388" y="134899"/>
                  </a:cubicBezTo>
                  <a:cubicBezTo>
                    <a:pt x="79110" y="133025"/>
                    <a:pt x="81299" y="130655"/>
                    <a:pt x="82968" y="127790"/>
                  </a:cubicBezTo>
                  <a:cubicBezTo>
                    <a:pt x="84638" y="124936"/>
                    <a:pt x="85472" y="121490"/>
                    <a:pt x="85472" y="117452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5" name="Szabadkézi sokszög 14">
              <a:extLst>
                <a:ext uri="{FF2B5EF4-FFF2-40B4-BE49-F238E27FC236}">
                  <a16:creationId xmlns:a16="http://schemas.microsoft.com/office/drawing/2014/main" id="{9FA7CF08-933D-E0FA-06CB-0DA1C90D1522}"/>
                </a:ext>
              </a:extLst>
            </p:cNvPr>
            <p:cNvSpPr/>
            <p:nvPr/>
          </p:nvSpPr>
          <p:spPr>
            <a:xfrm>
              <a:off x="7636784" y="4257330"/>
              <a:ext cx="177258" cy="173432"/>
            </a:xfrm>
            <a:custGeom>
              <a:avLst/>
              <a:gdLst>
                <a:gd name="connsiteX0" fmla="*/ 177259 w 177258"/>
                <a:gd name="connsiteY0" fmla="*/ 86717 h 173432"/>
                <a:gd name="connsiteX1" fmla="*/ 170267 w 177258"/>
                <a:gd name="connsiteY1" fmla="*/ 120559 h 173432"/>
                <a:gd name="connsiteX2" fmla="*/ 151167 w 177258"/>
                <a:gd name="connsiteY2" fmla="*/ 148151 h 173432"/>
                <a:gd name="connsiteX3" fmla="*/ 122983 w 177258"/>
                <a:gd name="connsiteY3" fmla="*/ 166638 h 173432"/>
                <a:gd name="connsiteX4" fmla="*/ 88738 w 177258"/>
                <a:gd name="connsiteY4" fmla="*/ 173433 h 173432"/>
                <a:gd name="connsiteX5" fmla="*/ 54385 w 177258"/>
                <a:gd name="connsiteY5" fmla="*/ 166638 h 173432"/>
                <a:gd name="connsiteX6" fmla="*/ 26092 w 177258"/>
                <a:gd name="connsiteY6" fmla="*/ 148151 h 173432"/>
                <a:gd name="connsiteX7" fmla="*/ 6992 w 177258"/>
                <a:gd name="connsiteY7" fmla="*/ 120668 h 173432"/>
                <a:gd name="connsiteX8" fmla="*/ 0 w 177258"/>
                <a:gd name="connsiteY8" fmla="*/ 86717 h 173432"/>
                <a:gd name="connsiteX9" fmla="*/ 6992 w 177258"/>
                <a:gd name="connsiteY9" fmla="*/ 52656 h 173432"/>
                <a:gd name="connsiteX10" fmla="*/ 26092 w 177258"/>
                <a:gd name="connsiteY10" fmla="*/ 25077 h 173432"/>
                <a:gd name="connsiteX11" fmla="*/ 54385 w 177258"/>
                <a:gd name="connsiteY11" fmla="*/ 6686 h 173432"/>
                <a:gd name="connsiteX12" fmla="*/ 88738 w 177258"/>
                <a:gd name="connsiteY12" fmla="*/ 0 h 173432"/>
                <a:gd name="connsiteX13" fmla="*/ 122983 w 177258"/>
                <a:gd name="connsiteY13" fmla="*/ 6686 h 173432"/>
                <a:gd name="connsiteX14" fmla="*/ 151167 w 177258"/>
                <a:gd name="connsiteY14" fmla="*/ 25186 h 173432"/>
                <a:gd name="connsiteX15" fmla="*/ 170267 w 177258"/>
                <a:gd name="connsiteY15" fmla="*/ 52765 h 173432"/>
                <a:gd name="connsiteX16" fmla="*/ 177259 w 177258"/>
                <a:gd name="connsiteY16" fmla="*/ 86717 h 173432"/>
                <a:gd name="connsiteX17" fmla="*/ 144853 w 177258"/>
                <a:gd name="connsiteY17" fmla="*/ 86717 h 173432"/>
                <a:gd name="connsiteX18" fmla="*/ 140450 w 177258"/>
                <a:gd name="connsiteY18" fmla="*/ 65086 h 173432"/>
                <a:gd name="connsiteX19" fmla="*/ 128402 w 177258"/>
                <a:gd name="connsiteY19" fmla="*/ 47324 h 173432"/>
                <a:gd name="connsiteX20" fmla="*/ 110499 w 177258"/>
                <a:gd name="connsiteY20" fmla="*/ 35197 h 173432"/>
                <a:gd name="connsiteX21" fmla="*/ 88726 w 177258"/>
                <a:gd name="connsiteY21" fmla="*/ 30699 h 173432"/>
                <a:gd name="connsiteX22" fmla="*/ 66735 w 177258"/>
                <a:gd name="connsiteY22" fmla="*/ 35197 h 173432"/>
                <a:gd name="connsiteX23" fmla="*/ 48833 w 177258"/>
                <a:gd name="connsiteY23" fmla="*/ 47324 h 173432"/>
                <a:gd name="connsiteX24" fmla="*/ 36785 w 177258"/>
                <a:gd name="connsiteY24" fmla="*/ 65086 h 173432"/>
                <a:gd name="connsiteX25" fmla="*/ 32382 w 177258"/>
                <a:gd name="connsiteY25" fmla="*/ 86717 h 173432"/>
                <a:gd name="connsiteX26" fmla="*/ 36785 w 177258"/>
                <a:gd name="connsiteY26" fmla="*/ 108238 h 173432"/>
                <a:gd name="connsiteX27" fmla="*/ 48833 w 177258"/>
                <a:gd name="connsiteY27" fmla="*/ 126109 h 173432"/>
                <a:gd name="connsiteX28" fmla="*/ 66735 w 177258"/>
                <a:gd name="connsiteY28" fmla="*/ 138224 h 173432"/>
                <a:gd name="connsiteX29" fmla="*/ 88726 w 177258"/>
                <a:gd name="connsiteY29" fmla="*/ 142722 h 173432"/>
                <a:gd name="connsiteX30" fmla="*/ 110499 w 177258"/>
                <a:gd name="connsiteY30" fmla="*/ 138224 h 173432"/>
                <a:gd name="connsiteX31" fmla="*/ 128402 w 177258"/>
                <a:gd name="connsiteY31" fmla="*/ 126109 h 173432"/>
                <a:gd name="connsiteX32" fmla="*/ 140450 w 177258"/>
                <a:gd name="connsiteY32" fmla="*/ 108238 h 173432"/>
                <a:gd name="connsiteX33" fmla="*/ 144853 w 177258"/>
                <a:gd name="connsiteY33" fmla="*/ 86717 h 17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77258" h="173432">
                  <a:moveTo>
                    <a:pt x="177259" y="86717"/>
                  </a:moveTo>
                  <a:cubicBezTo>
                    <a:pt x="177259" y="98699"/>
                    <a:pt x="174924" y="109980"/>
                    <a:pt x="170267" y="120559"/>
                  </a:cubicBezTo>
                  <a:cubicBezTo>
                    <a:pt x="165598" y="131151"/>
                    <a:pt x="159235" y="140340"/>
                    <a:pt x="151167" y="148151"/>
                  </a:cubicBezTo>
                  <a:cubicBezTo>
                    <a:pt x="143087" y="155949"/>
                    <a:pt x="133700" y="162116"/>
                    <a:pt x="122983" y="166638"/>
                  </a:cubicBezTo>
                  <a:cubicBezTo>
                    <a:pt x="112266" y="171172"/>
                    <a:pt x="100847" y="173433"/>
                    <a:pt x="88738" y="173433"/>
                  </a:cubicBezTo>
                  <a:cubicBezTo>
                    <a:pt x="76630" y="173433"/>
                    <a:pt x="65175" y="171172"/>
                    <a:pt x="54385" y="166638"/>
                  </a:cubicBezTo>
                  <a:cubicBezTo>
                    <a:pt x="43595" y="162116"/>
                    <a:pt x="34160" y="155949"/>
                    <a:pt x="26092" y="148151"/>
                  </a:cubicBezTo>
                  <a:cubicBezTo>
                    <a:pt x="18011" y="140340"/>
                    <a:pt x="11649" y="131187"/>
                    <a:pt x="6992" y="120668"/>
                  </a:cubicBezTo>
                  <a:cubicBezTo>
                    <a:pt x="2322" y="110149"/>
                    <a:pt x="0" y="98832"/>
                    <a:pt x="0" y="86717"/>
                  </a:cubicBezTo>
                  <a:cubicBezTo>
                    <a:pt x="0" y="74601"/>
                    <a:pt x="2322" y="63248"/>
                    <a:pt x="6992" y="52656"/>
                  </a:cubicBezTo>
                  <a:cubicBezTo>
                    <a:pt x="11649" y="42065"/>
                    <a:pt x="18023" y="32875"/>
                    <a:pt x="26092" y="25077"/>
                  </a:cubicBezTo>
                  <a:cubicBezTo>
                    <a:pt x="34160" y="17278"/>
                    <a:pt x="43595" y="11148"/>
                    <a:pt x="54385" y="6686"/>
                  </a:cubicBezTo>
                  <a:cubicBezTo>
                    <a:pt x="65175" y="2237"/>
                    <a:pt x="76630" y="0"/>
                    <a:pt x="88738" y="0"/>
                  </a:cubicBezTo>
                  <a:cubicBezTo>
                    <a:pt x="100847" y="0"/>
                    <a:pt x="112266" y="2225"/>
                    <a:pt x="122983" y="6686"/>
                  </a:cubicBezTo>
                  <a:cubicBezTo>
                    <a:pt x="133700" y="11148"/>
                    <a:pt x="143099" y="17314"/>
                    <a:pt x="151167" y="25186"/>
                  </a:cubicBezTo>
                  <a:cubicBezTo>
                    <a:pt x="159235" y="33057"/>
                    <a:pt x="165610" y="42246"/>
                    <a:pt x="170267" y="52765"/>
                  </a:cubicBezTo>
                  <a:cubicBezTo>
                    <a:pt x="174924" y="63284"/>
                    <a:pt x="177259" y="74601"/>
                    <a:pt x="177259" y="86717"/>
                  </a:cubicBezTo>
                  <a:close/>
                  <a:moveTo>
                    <a:pt x="144853" y="86717"/>
                  </a:moveTo>
                  <a:cubicBezTo>
                    <a:pt x="144853" y="79063"/>
                    <a:pt x="143389" y="71845"/>
                    <a:pt x="140450" y="65086"/>
                  </a:cubicBezTo>
                  <a:cubicBezTo>
                    <a:pt x="137510" y="58327"/>
                    <a:pt x="133494" y="52414"/>
                    <a:pt x="128402" y="47324"/>
                  </a:cubicBezTo>
                  <a:cubicBezTo>
                    <a:pt x="123309" y="42234"/>
                    <a:pt x="117334" y="38195"/>
                    <a:pt x="110499" y="35197"/>
                  </a:cubicBezTo>
                  <a:cubicBezTo>
                    <a:pt x="103653" y="32198"/>
                    <a:pt x="96407" y="30699"/>
                    <a:pt x="88726" y="30699"/>
                  </a:cubicBezTo>
                  <a:cubicBezTo>
                    <a:pt x="81045" y="30699"/>
                    <a:pt x="73570" y="32198"/>
                    <a:pt x="66735" y="35197"/>
                  </a:cubicBezTo>
                  <a:cubicBezTo>
                    <a:pt x="59889" y="38195"/>
                    <a:pt x="53925" y="42234"/>
                    <a:pt x="48833" y="47324"/>
                  </a:cubicBezTo>
                  <a:cubicBezTo>
                    <a:pt x="43740" y="52402"/>
                    <a:pt x="39724" y="58327"/>
                    <a:pt x="36785" y="65086"/>
                  </a:cubicBezTo>
                  <a:cubicBezTo>
                    <a:pt x="33857" y="71845"/>
                    <a:pt x="32382" y="79051"/>
                    <a:pt x="32382" y="86717"/>
                  </a:cubicBezTo>
                  <a:cubicBezTo>
                    <a:pt x="32382" y="94382"/>
                    <a:pt x="33845" y="101419"/>
                    <a:pt x="36785" y="108238"/>
                  </a:cubicBezTo>
                  <a:cubicBezTo>
                    <a:pt x="39724" y="115058"/>
                    <a:pt x="43740" y="121019"/>
                    <a:pt x="48833" y="126109"/>
                  </a:cubicBezTo>
                  <a:cubicBezTo>
                    <a:pt x="53925" y="131187"/>
                    <a:pt x="59901" y="135238"/>
                    <a:pt x="66735" y="138224"/>
                  </a:cubicBezTo>
                  <a:cubicBezTo>
                    <a:pt x="73570" y="141223"/>
                    <a:pt x="80900" y="142722"/>
                    <a:pt x="88726" y="142722"/>
                  </a:cubicBezTo>
                  <a:cubicBezTo>
                    <a:pt x="96552" y="142722"/>
                    <a:pt x="103665" y="141223"/>
                    <a:pt x="110499" y="138224"/>
                  </a:cubicBezTo>
                  <a:cubicBezTo>
                    <a:pt x="117346" y="135226"/>
                    <a:pt x="123309" y="131187"/>
                    <a:pt x="128402" y="126109"/>
                  </a:cubicBezTo>
                  <a:cubicBezTo>
                    <a:pt x="133494" y="121019"/>
                    <a:pt x="137510" y="115070"/>
                    <a:pt x="140450" y="108238"/>
                  </a:cubicBezTo>
                  <a:cubicBezTo>
                    <a:pt x="143377" y="101419"/>
                    <a:pt x="144853" y="94237"/>
                    <a:pt x="144853" y="86717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6" name="Szabadkézi sokszög 15">
              <a:extLst>
                <a:ext uri="{FF2B5EF4-FFF2-40B4-BE49-F238E27FC236}">
                  <a16:creationId xmlns:a16="http://schemas.microsoft.com/office/drawing/2014/main" id="{C55D370A-B709-A156-97F6-ABE290B72001}"/>
                </a:ext>
              </a:extLst>
            </p:cNvPr>
            <p:cNvSpPr/>
            <p:nvPr/>
          </p:nvSpPr>
          <p:spPr>
            <a:xfrm>
              <a:off x="7872794" y="4260473"/>
              <a:ext cx="125643" cy="167157"/>
            </a:xfrm>
            <a:custGeom>
              <a:avLst/>
              <a:gdLst>
                <a:gd name="connsiteX0" fmla="*/ 125632 w 125643"/>
                <a:gd name="connsiteY0" fmla="*/ 167158 h 167157"/>
                <a:gd name="connsiteX1" fmla="*/ 89948 w 125643"/>
                <a:gd name="connsiteY1" fmla="*/ 167158 h 167157"/>
                <a:gd name="connsiteX2" fmla="*/ 78057 w 125643"/>
                <a:gd name="connsiteY2" fmla="*/ 129120 h 167157"/>
                <a:gd name="connsiteX3" fmla="*/ 73376 w 125643"/>
                <a:gd name="connsiteY3" fmla="*/ 117633 h 167157"/>
                <a:gd name="connsiteX4" fmla="*/ 66590 w 125643"/>
                <a:gd name="connsiteY4" fmla="*/ 108650 h 167157"/>
                <a:gd name="connsiteX5" fmla="*/ 57107 w 125643"/>
                <a:gd name="connsiteY5" fmla="*/ 102797 h 167157"/>
                <a:gd name="connsiteX6" fmla="*/ 44079 w 125643"/>
                <a:gd name="connsiteY6" fmla="*/ 100706 h 167157"/>
                <a:gd name="connsiteX7" fmla="*/ 31983 w 125643"/>
                <a:gd name="connsiteY7" fmla="*/ 100706 h 167157"/>
                <a:gd name="connsiteX8" fmla="*/ 31983 w 125643"/>
                <a:gd name="connsiteY8" fmla="*/ 167158 h 167157"/>
                <a:gd name="connsiteX9" fmla="*/ 0 w 125643"/>
                <a:gd name="connsiteY9" fmla="*/ 167158 h 167157"/>
                <a:gd name="connsiteX10" fmla="*/ 0 w 125643"/>
                <a:gd name="connsiteY10" fmla="*/ 206 h 167157"/>
                <a:gd name="connsiteX11" fmla="*/ 65937 w 125643"/>
                <a:gd name="connsiteY11" fmla="*/ 0 h 167157"/>
                <a:gd name="connsiteX12" fmla="*/ 85763 w 125643"/>
                <a:gd name="connsiteY12" fmla="*/ 3664 h 167157"/>
                <a:gd name="connsiteX13" fmla="*/ 101621 w 125643"/>
                <a:gd name="connsiteY13" fmla="*/ 13796 h 167157"/>
                <a:gd name="connsiteX14" fmla="*/ 112048 w 125643"/>
                <a:gd name="connsiteY14" fmla="*/ 29042 h 167157"/>
                <a:gd name="connsiteX15" fmla="*/ 115810 w 125643"/>
                <a:gd name="connsiteY15" fmla="*/ 48062 h 167157"/>
                <a:gd name="connsiteX16" fmla="*/ 113524 w 125643"/>
                <a:gd name="connsiteY16" fmla="*/ 62269 h 167157"/>
                <a:gd name="connsiteX17" fmla="*/ 107088 w 125643"/>
                <a:gd name="connsiteY17" fmla="*/ 75012 h 167157"/>
                <a:gd name="connsiteX18" fmla="*/ 97218 w 125643"/>
                <a:gd name="connsiteY18" fmla="*/ 85350 h 167157"/>
                <a:gd name="connsiteX19" fmla="*/ 84662 w 125643"/>
                <a:gd name="connsiteY19" fmla="*/ 92145 h 167157"/>
                <a:gd name="connsiteX20" fmla="*/ 97532 w 125643"/>
                <a:gd name="connsiteY20" fmla="*/ 100609 h 167157"/>
                <a:gd name="connsiteX21" fmla="*/ 105431 w 125643"/>
                <a:gd name="connsiteY21" fmla="*/ 113873 h 167157"/>
                <a:gd name="connsiteX22" fmla="*/ 108129 w 125643"/>
                <a:gd name="connsiteY22" fmla="*/ 120982 h 167157"/>
                <a:gd name="connsiteX23" fmla="*/ 110729 w 125643"/>
                <a:gd name="connsiteY23" fmla="*/ 128394 h 167157"/>
                <a:gd name="connsiteX24" fmla="*/ 113645 w 125643"/>
                <a:gd name="connsiteY24" fmla="*/ 136761 h 167157"/>
                <a:gd name="connsiteX25" fmla="*/ 117068 w 125643"/>
                <a:gd name="connsiteY25" fmla="*/ 146676 h 167157"/>
                <a:gd name="connsiteX26" fmla="*/ 121350 w 125643"/>
                <a:gd name="connsiteY26" fmla="*/ 158488 h 167157"/>
                <a:gd name="connsiteX27" fmla="*/ 125644 w 125643"/>
                <a:gd name="connsiteY27" fmla="*/ 167158 h 167157"/>
                <a:gd name="connsiteX28" fmla="*/ 83404 w 125643"/>
                <a:gd name="connsiteY28" fmla="*/ 50347 h 167157"/>
                <a:gd name="connsiteX29" fmla="*/ 81214 w 125643"/>
                <a:gd name="connsiteY29" fmla="*/ 39695 h 167157"/>
                <a:gd name="connsiteX30" fmla="*/ 75263 w 125643"/>
                <a:gd name="connsiteY30" fmla="*/ 31340 h 167157"/>
                <a:gd name="connsiteX31" fmla="*/ 66372 w 125643"/>
                <a:gd name="connsiteY31" fmla="*/ 25802 h 167157"/>
                <a:gd name="connsiteX32" fmla="*/ 55401 w 125643"/>
                <a:gd name="connsiteY32" fmla="*/ 23819 h 167157"/>
                <a:gd name="connsiteX33" fmla="*/ 31983 w 125643"/>
                <a:gd name="connsiteY33" fmla="*/ 23819 h 167157"/>
                <a:gd name="connsiteX34" fmla="*/ 31983 w 125643"/>
                <a:gd name="connsiteY34" fmla="*/ 75859 h 167157"/>
                <a:gd name="connsiteX35" fmla="*/ 55401 w 125643"/>
                <a:gd name="connsiteY35" fmla="*/ 75859 h 167157"/>
                <a:gd name="connsiteX36" fmla="*/ 66372 w 125643"/>
                <a:gd name="connsiteY36" fmla="*/ 74081 h 167157"/>
                <a:gd name="connsiteX37" fmla="*/ 75263 w 125643"/>
                <a:gd name="connsiteY37" fmla="*/ 68967 h 167157"/>
                <a:gd name="connsiteX38" fmla="*/ 81214 w 125643"/>
                <a:gd name="connsiteY38" fmla="*/ 60914 h 167157"/>
                <a:gd name="connsiteX39" fmla="*/ 83404 w 125643"/>
                <a:gd name="connsiteY39" fmla="*/ 50359 h 167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5643" h="167157">
                  <a:moveTo>
                    <a:pt x="125632" y="167158"/>
                  </a:moveTo>
                  <a:lnTo>
                    <a:pt x="89948" y="167158"/>
                  </a:lnTo>
                  <a:lnTo>
                    <a:pt x="78057" y="129120"/>
                  </a:lnTo>
                  <a:cubicBezTo>
                    <a:pt x="76811" y="124936"/>
                    <a:pt x="75239" y="121115"/>
                    <a:pt x="73376" y="117633"/>
                  </a:cubicBezTo>
                  <a:cubicBezTo>
                    <a:pt x="71501" y="114151"/>
                    <a:pt x="69239" y="111152"/>
                    <a:pt x="66590" y="108650"/>
                  </a:cubicBezTo>
                  <a:cubicBezTo>
                    <a:pt x="63941" y="106147"/>
                    <a:pt x="60784" y="104188"/>
                    <a:pt x="57107" y="102797"/>
                  </a:cubicBezTo>
                  <a:cubicBezTo>
                    <a:pt x="53429" y="101407"/>
                    <a:pt x="49075" y="100706"/>
                    <a:pt x="44079" y="100706"/>
                  </a:cubicBezTo>
                  <a:lnTo>
                    <a:pt x="31983" y="100706"/>
                  </a:lnTo>
                  <a:lnTo>
                    <a:pt x="31983" y="167158"/>
                  </a:lnTo>
                  <a:lnTo>
                    <a:pt x="0" y="167158"/>
                  </a:lnTo>
                  <a:lnTo>
                    <a:pt x="0" y="206"/>
                  </a:lnTo>
                  <a:lnTo>
                    <a:pt x="65937" y="0"/>
                  </a:lnTo>
                  <a:cubicBezTo>
                    <a:pt x="73037" y="0"/>
                    <a:pt x="79642" y="1221"/>
                    <a:pt x="85763" y="3664"/>
                  </a:cubicBezTo>
                  <a:cubicBezTo>
                    <a:pt x="91883" y="6094"/>
                    <a:pt x="97169" y="9479"/>
                    <a:pt x="101621" y="13796"/>
                  </a:cubicBezTo>
                  <a:cubicBezTo>
                    <a:pt x="106072" y="18112"/>
                    <a:pt x="109556" y="23203"/>
                    <a:pt x="112048" y="29042"/>
                  </a:cubicBezTo>
                  <a:cubicBezTo>
                    <a:pt x="114552" y="34895"/>
                    <a:pt x="115810" y="41242"/>
                    <a:pt x="115810" y="48062"/>
                  </a:cubicBezTo>
                  <a:cubicBezTo>
                    <a:pt x="115810" y="52934"/>
                    <a:pt x="115048" y="57674"/>
                    <a:pt x="113524" y="62269"/>
                  </a:cubicBezTo>
                  <a:cubicBezTo>
                    <a:pt x="111999" y="66863"/>
                    <a:pt x="109858" y="71119"/>
                    <a:pt x="107088" y="75012"/>
                  </a:cubicBezTo>
                  <a:cubicBezTo>
                    <a:pt x="104318" y="78918"/>
                    <a:pt x="101028" y="82364"/>
                    <a:pt x="97218" y="85350"/>
                  </a:cubicBezTo>
                  <a:cubicBezTo>
                    <a:pt x="93407" y="88349"/>
                    <a:pt x="89222" y="90610"/>
                    <a:pt x="84662" y="92145"/>
                  </a:cubicBezTo>
                  <a:cubicBezTo>
                    <a:pt x="89924" y="94104"/>
                    <a:pt x="94218" y="96921"/>
                    <a:pt x="97532" y="100609"/>
                  </a:cubicBezTo>
                  <a:cubicBezTo>
                    <a:pt x="100859" y="104297"/>
                    <a:pt x="103484" y="108722"/>
                    <a:pt x="105431" y="113873"/>
                  </a:cubicBezTo>
                  <a:cubicBezTo>
                    <a:pt x="106399" y="116243"/>
                    <a:pt x="107294" y="118612"/>
                    <a:pt x="108129" y="120982"/>
                  </a:cubicBezTo>
                  <a:cubicBezTo>
                    <a:pt x="108951" y="123352"/>
                    <a:pt x="109822" y="125819"/>
                    <a:pt x="110729" y="128394"/>
                  </a:cubicBezTo>
                  <a:cubicBezTo>
                    <a:pt x="111624" y="130981"/>
                    <a:pt x="112604" y="133762"/>
                    <a:pt x="113645" y="136761"/>
                  </a:cubicBezTo>
                  <a:cubicBezTo>
                    <a:pt x="114685" y="139760"/>
                    <a:pt x="115822" y="143060"/>
                    <a:pt x="117068" y="146676"/>
                  </a:cubicBezTo>
                  <a:cubicBezTo>
                    <a:pt x="118604" y="151282"/>
                    <a:pt x="120031" y="155212"/>
                    <a:pt x="121350" y="158488"/>
                  </a:cubicBezTo>
                  <a:cubicBezTo>
                    <a:pt x="122680" y="161765"/>
                    <a:pt x="124096" y="164655"/>
                    <a:pt x="125644" y="167158"/>
                  </a:cubicBezTo>
                  <a:close/>
                  <a:moveTo>
                    <a:pt x="83404" y="50347"/>
                  </a:moveTo>
                  <a:cubicBezTo>
                    <a:pt x="83404" y="46454"/>
                    <a:pt x="82678" y="42899"/>
                    <a:pt x="81214" y="39695"/>
                  </a:cubicBezTo>
                  <a:cubicBezTo>
                    <a:pt x="79751" y="36503"/>
                    <a:pt x="77767" y="33710"/>
                    <a:pt x="75263" y="31340"/>
                  </a:cubicBezTo>
                  <a:cubicBezTo>
                    <a:pt x="72747" y="28970"/>
                    <a:pt x="69783" y="27132"/>
                    <a:pt x="66372" y="25802"/>
                  </a:cubicBezTo>
                  <a:cubicBezTo>
                    <a:pt x="62961" y="24484"/>
                    <a:pt x="59296" y="23819"/>
                    <a:pt x="55401" y="23819"/>
                  </a:cubicBezTo>
                  <a:lnTo>
                    <a:pt x="31983" y="23819"/>
                  </a:lnTo>
                  <a:lnTo>
                    <a:pt x="31983" y="75859"/>
                  </a:lnTo>
                  <a:lnTo>
                    <a:pt x="55401" y="75859"/>
                  </a:lnTo>
                  <a:cubicBezTo>
                    <a:pt x="59296" y="75859"/>
                    <a:pt x="62961" y="75266"/>
                    <a:pt x="66372" y="74081"/>
                  </a:cubicBezTo>
                  <a:cubicBezTo>
                    <a:pt x="69783" y="72896"/>
                    <a:pt x="72747" y="71192"/>
                    <a:pt x="75263" y="68967"/>
                  </a:cubicBezTo>
                  <a:cubicBezTo>
                    <a:pt x="77767" y="66742"/>
                    <a:pt x="79763" y="64046"/>
                    <a:pt x="81214" y="60914"/>
                  </a:cubicBezTo>
                  <a:cubicBezTo>
                    <a:pt x="82666" y="57783"/>
                    <a:pt x="83404" y="54264"/>
                    <a:pt x="83404" y="50359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7" name="Szabadkézi sokszög 16">
              <a:extLst>
                <a:ext uri="{FF2B5EF4-FFF2-40B4-BE49-F238E27FC236}">
                  <a16:creationId xmlns:a16="http://schemas.microsoft.com/office/drawing/2014/main" id="{F8BF98BD-C367-6116-08A7-D6FB5D6A5A93}"/>
                </a:ext>
              </a:extLst>
            </p:cNvPr>
            <p:cNvSpPr/>
            <p:nvPr/>
          </p:nvSpPr>
          <p:spPr>
            <a:xfrm>
              <a:off x="8051940" y="4260679"/>
              <a:ext cx="113100" cy="166952"/>
            </a:xfrm>
            <a:custGeom>
              <a:avLst/>
              <a:gdLst>
                <a:gd name="connsiteX0" fmla="*/ 113088 w 113100"/>
                <a:gd name="connsiteY0" fmla="*/ 166952 h 166952"/>
                <a:gd name="connsiteX1" fmla="*/ 0 w 113100"/>
                <a:gd name="connsiteY1" fmla="*/ 166952 h 166952"/>
                <a:gd name="connsiteX2" fmla="*/ 0 w 113100"/>
                <a:gd name="connsiteY2" fmla="*/ 0 h 166952"/>
                <a:gd name="connsiteX3" fmla="*/ 33035 w 113100"/>
                <a:gd name="connsiteY3" fmla="*/ 0 h 166952"/>
                <a:gd name="connsiteX4" fmla="*/ 33035 w 113100"/>
                <a:gd name="connsiteY4" fmla="*/ 135612 h 166952"/>
                <a:gd name="connsiteX5" fmla="*/ 113100 w 113100"/>
                <a:gd name="connsiteY5" fmla="*/ 135612 h 166952"/>
                <a:gd name="connsiteX6" fmla="*/ 113100 w 113100"/>
                <a:gd name="connsiteY6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100" h="166952">
                  <a:moveTo>
                    <a:pt x="113088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33035" y="0"/>
                  </a:lnTo>
                  <a:lnTo>
                    <a:pt x="33035" y="135612"/>
                  </a:lnTo>
                  <a:lnTo>
                    <a:pt x="113100" y="135612"/>
                  </a:lnTo>
                  <a:lnTo>
                    <a:pt x="113100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8" name="Szabadkézi sokszög 17">
              <a:extLst>
                <a:ext uri="{FF2B5EF4-FFF2-40B4-BE49-F238E27FC236}">
                  <a16:creationId xmlns:a16="http://schemas.microsoft.com/office/drawing/2014/main" id="{B3194A3B-94A2-0B38-6394-988E2110F6C7}"/>
                </a:ext>
              </a:extLst>
            </p:cNvPr>
            <p:cNvSpPr/>
            <p:nvPr/>
          </p:nvSpPr>
          <p:spPr>
            <a:xfrm>
              <a:off x="8217090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9" name="Szabadkézi sokszög 18">
              <a:extLst>
                <a:ext uri="{FF2B5EF4-FFF2-40B4-BE49-F238E27FC236}">
                  <a16:creationId xmlns:a16="http://schemas.microsoft.com/office/drawing/2014/main" id="{641E3B6C-DDAA-5432-844D-F3DC4A3B4B3E}"/>
                </a:ext>
              </a:extLst>
            </p:cNvPr>
            <p:cNvSpPr/>
            <p:nvPr/>
          </p:nvSpPr>
          <p:spPr>
            <a:xfrm>
              <a:off x="8385797" y="4260473"/>
              <a:ext cx="166819" cy="167169"/>
            </a:xfrm>
            <a:custGeom>
              <a:avLst/>
              <a:gdLst>
                <a:gd name="connsiteX0" fmla="*/ 166820 w 166819"/>
                <a:gd name="connsiteY0" fmla="*/ 167158 h 167169"/>
                <a:gd name="connsiteX1" fmla="*/ 135043 w 166819"/>
                <a:gd name="connsiteY1" fmla="*/ 167158 h 167169"/>
                <a:gd name="connsiteX2" fmla="*/ 135043 w 166819"/>
                <a:gd name="connsiteY2" fmla="*/ 55582 h 167169"/>
                <a:gd name="connsiteX3" fmla="*/ 82364 w 166819"/>
                <a:gd name="connsiteY3" fmla="*/ 144390 h 167169"/>
                <a:gd name="connsiteX4" fmla="*/ 31777 w 166819"/>
                <a:gd name="connsiteY4" fmla="*/ 54748 h 167169"/>
                <a:gd name="connsiteX5" fmla="*/ 31777 w 166819"/>
                <a:gd name="connsiteY5" fmla="*/ 167170 h 167169"/>
                <a:gd name="connsiteX6" fmla="*/ 0 w 166819"/>
                <a:gd name="connsiteY6" fmla="*/ 167170 h 167169"/>
                <a:gd name="connsiteX7" fmla="*/ 0 w 166819"/>
                <a:gd name="connsiteY7" fmla="*/ 0 h 167169"/>
                <a:gd name="connsiteX8" fmla="*/ 36579 w 166819"/>
                <a:gd name="connsiteY8" fmla="*/ 0 h 167169"/>
                <a:gd name="connsiteX9" fmla="*/ 82993 w 166819"/>
                <a:gd name="connsiteY9" fmla="*/ 82956 h 167169"/>
                <a:gd name="connsiteX10" fmla="*/ 131487 w 166819"/>
                <a:gd name="connsiteY10" fmla="*/ 0 h 167169"/>
                <a:gd name="connsiteX11" fmla="*/ 166820 w 166819"/>
                <a:gd name="connsiteY11" fmla="*/ 0 h 167169"/>
                <a:gd name="connsiteX12" fmla="*/ 166820 w 166819"/>
                <a:gd name="connsiteY12" fmla="*/ 167170 h 16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6819" h="167169">
                  <a:moveTo>
                    <a:pt x="166820" y="167158"/>
                  </a:moveTo>
                  <a:lnTo>
                    <a:pt x="135043" y="167158"/>
                  </a:lnTo>
                  <a:lnTo>
                    <a:pt x="135043" y="55582"/>
                  </a:lnTo>
                  <a:lnTo>
                    <a:pt x="82364" y="144390"/>
                  </a:lnTo>
                  <a:lnTo>
                    <a:pt x="31777" y="54748"/>
                  </a:lnTo>
                  <a:lnTo>
                    <a:pt x="31777" y="167170"/>
                  </a:lnTo>
                  <a:lnTo>
                    <a:pt x="0" y="167170"/>
                  </a:lnTo>
                  <a:lnTo>
                    <a:pt x="0" y="0"/>
                  </a:lnTo>
                  <a:lnTo>
                    <a:pt x="36579" y="0"/>
                  </a:lnTo>
                  <a:lnTo>
                    <a:pt x="82993" y="82956"/>
                  </a:lnTo>
                  <a:lnTo>
                    <a:pt x="131487" y="0"/>
                  </a:lnTo>
                  <a:lnTo>
                    <a:pt x="166820" y="0"/>
                  </a:lnTo>
                  <a:lnTo>
                    <a:pt x="166820" y="167170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0" name="Szabadkézi sokszög 19">
              <a:extLst>
                <a:ext uri="{FF2B5EF4-FFF2-40B4-BE49-F238E27FC236}">
                  <a16:creationId xmlns:a16="http://schemas.microsoft.com/office/drawing/2014/main" id="{89BD800C-9D42-350E-18B1-65D799358A82}"/>
                </a:ext>
              </a:extLst>
            </p:cNvPr>
            <p:cNvSpPr/>
            <p:nvPr/>
          </p:nvSpPr>
          <p:spPr>
            <a:xfrm>
              <a:off x="8617199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1" name="Szabadkézi sokszög 20">
              <a:extLst>
                <a:ext uri="{FF2B5EF4-FFF2-40B4-BE49-F238E27FC236}">
                  <a16:creationId xmlns:a16="http://schemas.microsoft.com/office/drawing/2014/main" id="{1DBA13B8-B805-EB6F-F19E-300F574FFD9E}"/>
                </a:ext>
              </a:extLst>
            </p:cNvPr>
            <p:cNvSpPr/>
            <p:nvPr/>
          </p:nvSpPr>
          <p:spPr>
            <a:xfrm>
              <a:off x="8785906" y="4260461"/>
              <a:ext cx="139022" cy="167169"/>
            </a:xfrm>
            <a:custGeom>
              <a:avLst/>
              <a:gdLst>
                <a:gd name="connsiteX0" fmla="*/ 139023 w 139022"/>
                <a:gd name="connsiteY0" fmla="*/ 167170 h 167169"/>
                <a:gd name="connsiteX1" fmla="*/ 107246 w 139022"/>
                <a:gd name="connsiteY1" fmla="*/ 167170 h 167169"/>
                <a:gd name="connsiteX2" fmla="*/ 31777 w 139022"/>
                <a:gd name="connsiteY2" fmla="*/ 49948 h 167169"/>
                <a:gd name="connsiteX3" fmla="*/ 31777 w 139022"/>
                <a:gd name="connsiteY3" fmla="*/ 167170 h 167169"/>
                <a:gd name="connsiteX4" fmla="*/ 0 w 139022"/>
                <a:gd name="connsiteY4" fmla="*/ 167170 h 167169"/>
                <a:gd name="connsiteX5" fmla="*/ 0 w 139022"/>
                <a:gd name="connsiteY5" fmla="*/ 0 h 167169"/>
                <a:gd name="connsiteX6" fmla="*/ 36373 w 139022"/>
                <a:gd name="connsiteY6" fmla="*/ 0 h 167169"/>
                <a:gd name="connsiteX7" fmla="*/ 107234 w 139022"/>
                <a:gd name="connsiteY7" fmla="*/ 109073 h 167169"/>
                <a:gd name="connsiteX8" fmla="*/ 107234 w 139022"/>
                <a:gd name="connsiteY8" fmla="*/ 0 h 167169"/>
                <a:gd name="connsiteX9" fmla="*/ 139010 w 139022"/>
                <a:gd name="connsiteY9" fmla="*/ 0 h 167169"/>
                <a:gd name="connsiteX10" fmla="*/ 139010 w 139022"/>
                <a:gd name="connsiteY10" fmla="*/ 167170 h 16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9022" h="167169">
                  <a:moveTo>
                    <a:pt x="139023" y="167170"/>
                  </a:moveTo>
                  <a:lnTo>
                    <a:pt x="107246" y="167170"/>
                  </a:lnTo>
                  <a:lnTo>
                    <a:pt x="31777" y="49948"/>
                  </a:lnTo>
                  <a:lnTo>
                    <a:pt x="31777" y="167170"/>
                  </a:lnTo>
                  <a:lnTo>
                    <a:pt x="0" y="167170"/>
                  </a:lnTo>
                  <a:lnTo>
                    <a:pt x="0" y="0"/>
                  </a:lnTo>
                  <a:lnTo>
                    <a:pt x="36373" y="0"/>
                  </a:lnTo>
                  <a:lnTo>
                    <a:pt x="107234" y="109073"/>
                  </a:lnTo>
                  <a:lnTo>
                    <a:pt x="107234" y="0"/>
                  </a:lnTo>
                  <a:lnTo>
                    <a:pt x="139010" y="0"/>
                  </a:lnTo>
                  <a:lnTo>
                    <a:pt x="139010" y="167170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2" name="Szabadkézi sokszög 21">
              <a:extLst>
                <a:ext uri="{FF2B5EF4-FFF2-40B4-BE49-F238E27FC236}">
                  <a16:creationId xmlns:a16="http://schemas.microsoft.com/office/drawing/2014/main" id="{A110A94B-CEAE-EF58-1A6A-7B2BB6761EB1}"/>
                </a:ext>
              </a:extLst>
            </p:cNvPr>
            <p:cNvSpPr/>
            <p:nvPr/>
          </p:nvSpPr>
          <p:spPr>
            <a:xfrm>
              <a:off x="8979265" y="4260679"/>
              <a:ext cx="125220" cy="166952"/>
            </a:xfrm>
            <a:custGeom>
              <a:avLst/>
              <a:gdLst>
                <a:gd name="connsiteX0" fmla="*/ 125221 w 125220"/>
                <a:gd name="connsiteY0" fmla="*/ 28825 h 166952"/>
                <a:gd name="connsiteX1" fmla="*/ 79025 w 125220"/>
                <a:gd name="connsiteY1" fmla="*/ 28825 h 166952"/>
                <a:gd name="connsiteX2" fmla="*/ 79025 w 125220"/>
                <a:gd name="connsiteY2" fmla="*/ 166952 h 166952"/>
                <a:gd name="connsiteX3" fmla="*/ 46208 w 125220"/>
                <a:gd name="connsiteY3" fmla="*/ 166952 h 166952"/>
                <a:gd name="connsiteX4" fmla="*/ 46208 w 125220"/>
                <a:gd name="connsiteY4" fmla="*/ 28825 h 166952"/>
                <a:gd name="connsiteX5" fmla="*/ 0 w 125220"/>
                <a:gd name="connsiteY5" fmla="*/ 28825 h 166952"/>
                <a:gd name="connsiteX6" fmla="*/ 0 w 125220"/>
                <a:gd name="connsiteY6" fmla="*/ 0 h 166952"/>
                <a:gd name="connsiteX7" fmla="*/ 125221 w 125220"/>
                <a:gd name="connsiteY7" fmla="*/ 0 h 166952"/>
                <a:gd name="connsiteX8" fmla="*/ 125221 w 125220"/>
                <a:gd name="connsiteY8" fmla="*/ 28825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220" h="166952">
                  <a:moveTo>
                    <a:pt x="125221" y="28825"/>
                  </a:moveTo>
                  <a:lnTo>
                    <a:pt x="79025" y="28825"/>
                  </a:lnTo>
                  <a:lnTo>
                    <a:pt x="79025" y="166952"/>
                  </a:lnTo>
                  <a:lnTo>
                    <a:pt x="46208" y="166952"/>
                  </a:lnTo>
                  <a:lnTo>
                    <a:pt x="46208" y="28825"/>
                  </a:lnTo>
                  <a:lnTo>
                    <a:pt x="0" y="28825"/>
                  </a:lnTo>
                  <a:lnTo>
                    <a:pt x="0" y="0"/>
                  </a:lnTo>
                  <a:lnTo>
                    <a:pt x="125221" y="0"/>
                  </a:lnTo>
                  <a:lnTo>
                    <a:pt x="125221" y="28825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3" name="Szabadkézi sokszög 22">
              <a:extLst>
                <a:ext uri="{FF2B5EF4-FFF2-40B4-BE49-F238E27FC236}">
                  <a16:creationId xmlns:a16="http://schemas.microsoft.com/office/drawing/2014/main" id="{BED21FBC-789F-0060-E174-68B149B5B447}"/>
                </a:ext>
              </a:extLst>
            </p:cNvPr>
            <p:cNvSpPr/>
            <p:nvPr/>
          </p:nvSpPr>
          <p:spPr>
            <a:xfrm>
              <a:off x="9158846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</p:grpSp>
      <p:grpSp>
        <p:nvGrpSpPr>
          <p:cNvPr id="35" name="Csoportba foglalás 34">
            <a:extLst>
              <a:ext uri="{FF2B5EF4-FFF2-40B4-BE49-F238E27FC236}">
                <a16:creationId xmlns:a16="http://schemas.microsoft.com/office/drawing/2014/main" id="{D2D44F64-5436-B5F0-5E14-AB3FF126512F}"/>
              </a:ext>
            </a:extLst>
          </p:cNvPr>
          <p:cNvGrpSpPr/>
          <p:nvPr/>
        </p:nvGrpSpPr>
        <p:grpSpPr>
          <a:xfrm>
            <a:off x="-755931" y="4238172"/>
            <a:ext cx="9642388" cy="3675074"/>
            <a:chOff x="-625301" y="4281714"/>
            <a:chExt cx="9642388" cy="3675074"/>
          </a:xfrm>
        </p:grpSpPr>
        <p:sp>
          <p:nvSpPr>
            <p:cNvPr id="34" name="Téglalap 33">
              <a:extLst>
                <a:ext uri="{FF2B5EF4-FFF2-40B4-BE49-F238E27FC236}">
                  <a16:creationId xmlns:a16="http://schemas.microsoft.com/office/drawing/2014/main" id="{72C1EF12-92CF-7EA1-6FD0-5BC30AD34F41}"/>
                </a:ext>
              </a:extLst>
            </p:cNvPr>
            <p:cNvSpPr/>
            <p:nvPr/>
          </p:nvSpPr>
          <p:spPr>
            <a:xfrm>
              <a:off x="-625301" y="4281714"/>
              <a:ext cx="9642388" cy="367507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4" name="Kép 3">
              <a:extLst>
                <a:ext uri="{FF2B5EF4-FFF2-40B4-BE49-F238E27FC236}">
                  <a16:creationId xmlns:a16="http://schemas.microsoft.com/office/drawing/2014/main" id="{701FD73F-806C-734A-0026-8F4ABED0F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14510" y="4581669"/>
              <a:ext cx="2310701" cy="887387"/>
            </a:xfrm>
            <a:prstGeom prst="rect">
              <a:avLst/>
            </a:prstGeom>
          </p:spPr>
        </p:pic>
      </p:grpSp>
      <p:sp>
        <p:nvSpPr>
          <p:cNvPr id="12" name="Cím 1">
            <a:extLst>
              <a:ext uri="{FF2B5EF4-FFF2-40B4-BE49-F238E27FC236}">
                <a16:creationId xmlns:a16="http://schemas.microsoft.com/office/drawing/2014/main" id="{084B7CDE-1B2B-497E-2403-F19DC2D9C4AA}"/>
              </a:ext>
            </a:extLst>
          </p:cNvPr>
          <p:cNvSpPr txBox="1">
            <a:spLocks/>
          </p:cNvSpPr>
          <p:nvPr/>
        </p:nvSpPr>
        <p:spPr>
          <a:xfrm>
            <a:off x="653143" y="4601036"/>
            <a:ext cx="5482406" cy="14216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hu-HU" sz="1050" spc="300" dirty="0">
                <a:solidFill>
                  <a:schemeClr val="bg1"/>
                </a:solidFill>
              </a:rPr>
              <a:t>A Borlemente egyik különleges helyszíne </a:t>
            </a:r>
            <a:r>
              <a:rPr lang="hu-HU" sz="1050" b="1" spc="300" dirty="0">
                <a:solidFill>
                  <a:schemeClr val="bg1"/>
                </a:solidFill>
              </a:rPr>
              <a:t>a pezsgősziget</a:t>
            </a:r>
            <a:r>
              <a:rPr lang="hu-HU" sz="1050" spc="300" dirty="0">
                <a:solidFill>
                  <a:schemeClr val="bg1"/>
                </a:solidFill>
              </a:rPr>
              <a:t>, amely a prémium pezsgők és habzóborok szerelmeseinek kínál exkluzív élményt.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A látványos, világító hátfallal kialakított tér különleges atmoszférát teremtett, amely tökéletes találkozási pontként szolgált a vendégek számára.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Az elegáns kialakítás, az egyedi bútorelemek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és a gondosan válogatott pezsgőválogatás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együttesen tették ezt a helyszínt a rendezvény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egyik legnépszerűbb pontjává.</a:t>
            </a:r>
          </a:p>
        </p:txBody>
      </p:sp>
      <p:pic>
        <p:nvPicPr>
          <p:cNvPr id="6" name="Kép 5" descr="A képen palack, ital, bor, Üvegpalack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D52870AD-89AB-5034-7BD0-EACC09E5D7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202965">
            <a:off x="7830164" y="-1606680"/>
            <a:ext cx="6549255" cy="873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363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28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34" presetID="2" presetClass="entr" presetSubtype="6" accel="50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" grpId="0"/>
          <p:bldP spid="10" grpId="0" animBg="1"/>
          <p:bldP spid="11" grpId="0" animBg="1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28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34" presetID="2" presetClass="entr" presetSubtype="6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" grpId="0"/>
          <p:bldP spid="10" grpId="0" animBg="1"/>
          <p:bldP spid="11" grpId="0" animBg="1"/>
          <p:bldP spid="12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5C721-5E61-51BC-57CB-C87D2FE54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>
            <a:extLst>
              <a:ext uri="{FF2B5EF4-FFF2-40B4-BE49-F238E27FC236}">
                <a16:creationId xmlns:a16="http://schemas.microsoft.com/office/drawing/2014/main" id="{D1081AF2-738D-AF06-B892-54457F4BCDD7}"/>
              </a:ext>
            </a:extLst>
          </p:cNvPr>
          <p:cNvSpPr/>
          <p:nvPr/>
        </p:nvSpPr>
        <p:spPr>
          <a:xfrm>
            <a:off x="-435429" y="-324758"/>
            <a:ext cx="12997543" cy="763995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414967DC-1315-FEFE-300E-046928E96C1A}"/>
              </a:ext>
            </a:extLst>
          </p:cNvPr>
          <p:cNvSpPr txBox="1">
            <a:spLocks/>
          </p:cNvSpPr>
          <p:nvPr/>
        </p:nvSpPr>
        <p:spPr>
          <a:xfrm>
            <a:off x="336272" y="233552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hu-HU" sz="16600" b="1" spc="300" dirty="0">
                <a:ln>
                  <a:solidFill>
                    <a:schemeClr val="bg1"/>
                  </a:solidFill>
                </a:ln>
                <a:noFill/>
              </a:rPr>
              <a:t>PH érték</a:t>
            </a:r>
          </a:p>
        </p:txBody>
      </p:sp>
      <p:pic>
        <p:nvPicPr>
          <p:cNvPr id="8" name="Kép 7" descr="A képen ital, étel, palack, alkohol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770F15ED-8298-A8B2-4797-C2A1FEDF0C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4337" y="1427352"/>
            <a:ext cx="1252538" cy="5549153"/>
          </a:xfrm>
          <a:prstGeom prst="rect">
            <a:avLst/>
          </a:prstGeom>
        </p:spPr>
      </p:pic>
      <p:pic>
        <p:nvPicPr>
          <p:cNvPr id="10" name="Kép 9" descr="A képen ital, étel, palack, alkohol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99208498-D3D4-85CB-B8BC-1D4B82058A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8919" y="1427352"/>
            <a:ext cx="1252538" cy="5549153"/>
          </a:xfrm>
          <a:prstGeom prst="rect">
            <a:avLst/>
          </a:prstGeom>
        </p:spPr>
      </p:pic>
      <p:pic>
        <p:nvPicPr>
          <p:cNvPr id="12" name="Kép 11" descr="A képen ital, étel, alkohol, palack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D6263FE4-D7EA-D321-8ACE-F1D54D8449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0272" y="1427352"/>
            <a:ext cx="1252538" cy="5549153"/>
          </a:xfrm>
          <a:prstGeom prst="rect">
            <a:avLst/>
          </a:prstGeom>
        </p:spPr>
      </p:pic>
      <p:pic>
        <p:nvPicPr>
          <p:cNvPr id="14" name="Kép 13" descr="A képen ital, étel, palack, alkohol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80E5C5C3-6BA4-1336-0B11-57BD57F0EB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627" y="1427352"/>
            <a:ext cx="1252538" cy="5549153"/>
          </a:xfrm>
          <a:prstGeom prst="rect">
            <a:avLst/>
          </a:prstGeom>
        </p:spPr>
      </p:pic>
      <p:pic>
        <p:nvPicPr>
          <p:cNvPr id="16" name="Kép 15" descr="A képen ital, étel, palack, alkohol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A82CF6D3-0DF8-95D5-CBA7-6D835F3BAFC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5692" y="1427352"/>
            <a:ext cx="1252538" cy="5549153"/>
          </a:xfrm>
          <a:prstGeom prst="rect">
            <a:avLst/>
          </a:prstGeom>
        </p:spPr>
      </p:pic>
      <p:pic>
        <p:nvPicPr>
          <p:cNvPr id="18" name="Kép 17" descr="A képen ital, étel, palack, alkohol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E8DA7364-1087-AD30-D1DE-98773353AF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2982" y="1427352"/>
            <a:ext cx="1252538" cy="5549153"/>
          </a:xfrm>
          <a:prstGeom prst="rect">
            <a:avLst/>
          </a:prstGeom>
        </p:spPr>
      </p:pic>
      <p:sp>
        <p:nvSpPr>
          <p:cNvPr id="19" name="Cím 1">
            <a:extLst>
              <a:ext uri="{FF2B5EF4-FFF2-40B4-BE49-F238E27FC236}">
                <a16:creationId xmlns:a16="http://schemas.microsoft.com/office/drawing/2014/main" id="{F3CF0355-6A57-5D70-5AED-1F3CA328266B}"/>
              </a:ext>
            </a:extLst>
          </p:cNvPr>
          <p:cNvSpPr txBox="1">
            <a:spLocks/>
          </p:cNvSpPr>
          <p:nvPr/>
        </p:nvSpPr>
        <p:spPr>
          <a:xfrm>
            <a:off x="422038" y="3807413"/>
            <a:ext cx="2867545" cy="52274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hu-HU" sz="1050" spc="300" dirty="0">
                <a:solidFill>
                  <a:schemeClr val="bg1"/>
                </a:solidFill>
              </a:rPr>
              <a:t>A rendezvény nem csupán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a szórakozásról szól, hanem a borászat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szakmai oldalát is erősíti.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hu-HU" sz="1050" spc="300" dirty="0">
                <a:solidFill>
                  <a:schemeClr val="bg1"/>
                </a:solidFill>
              </a:rPr>
              <a:t>Az esemény otthont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ad a </a:t>
            </a:r>
            <a:r>
              <a:rPr lang="hu-HU" sz="1050" b="1" spc="300" dirty="0">
                <a:solidFill>
                  <a:schemeClr val="bg1"/>
                </a:solidFill>
              </a:rPr>
              <a:t>PH-Érték közösségi bormárka </a:t>
            </a:r>
            <a:r>
              <a:rPr lang="hu-HU" sz="1050" spc="300" dirty="0">
                <a:solidFill>
                  <a:schemeClr val="bg1"/>
                </a:solidFill>
              </a:rPr>
              <a:t>hivatalos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bemutatójának, amely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a régió borászatait összefogva hoz létre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egy közös platformot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a legújabb évjáratok számára.</a:t>
            </a:r>
          </a:p>
        </p:txBody>
      </p:sp>
    </p:spTree>
    <p:extLst>
      <p:ext uri="{BB962C8B-B14F-4D97-AF65-F5344CB8AC3E}">
        <p14:creationId xmlns:p14="http://schemas.microsoft.com/office/powerpoint/2010/main" val="23710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41B80-6658-6E02-B8F8-33A6121CB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A képen fű, kültéri, ég, felhő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2C1B7F25-7F70-E1FA-71D0-93DF7CE90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5467" y="0"/>
            <a:ext cx="12462933" cy="7010400"/>
          </a:xfrm>
          <a:prstGeom prst="rect">
            <a:avLst/>
          </a:prstGeom>
        </p:spPr>
      </p:pic>
      <p:sp>
        <p:nvSpPr>
          <p:cNvPr id="8" name="Téglalap 7">
            <a:extLst>
              <a:ext uri="{FF2B5EF4-FFF2-40B4-BE49-F238E27FC236}">
                <a16:creationId xmlns:a16="http://schemas.microsoft.com/office/drawing/2014/main" id="{F8032E71-50CF-61CA-EFA4-4B36FA329A38}"/>
              </a:ext>
            </a:extLst>
          </p:cNvPr>
          <p:cNvSpPr/>
          <p:nvPr/>
        </p:nvSpPr>
        <p:spPr>
          <a:xfrm rot="16200000">
            <a:off x="3623592" y="-1732748"/>
            <a:ext cx="5182661" cy="12955996"/>
          </a:xfrm>
          <a:prstGeom prst="rect">
            <a:avLst/>
          </a:prstGeom>
          <a:gradFill flip="none" rotWithShape="1">
            <a:gsLst>
              <a:gs pos="6000">
                <a:srgbClr val="FFC000"/>
              </a:gs>
              <a:gs pos="76000">
                <a:srgbClr val="FFC00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7571E69E-D8F7-9C7B-AEF4-21902C676A16}"/>
              </a:ext>
            </a:extLst>
          </p:cNvPr>
          <p:cNvSpPr txBox="1">
            <a:spLocks/>
          </p:cNvSpPr>
          <p:nvPr/>
        </p:nvSpPr>
        <p:spPr>
          <a:xfrm>
            <a:off x="-283396" y="77280"/>
            <a:ext cx="12148457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hu-HU" sz="16600" b="1" spc="300" dirty="0">
                <a:ln>
                  <a:solidFill>
                    <a:schemeClr val="bg1"/>
                  </a:solidFill>
                </a:ln>
                <a:noFill/>
              </a:rPr>
              <a:t>Könnyű</a:t>
            </a: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3D17E27-51E6-5D7D-252C-31016B0550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143" y="596217"/>
            <a:ext cx="9144000" cy="2387600"/>
          </a:xfrm>
        </p:spPr>
        <p:txBody>
          <a:bodyPr/>
          <a:lstStyle/>
          <a:p>
            <a:pPr algn="l"/>
            <a:r>
              <a:rPr lang="hu-HU" b="1" spc="300" dirty="0">
                <a:solidFill>
                  <a:schemeClr val="bg1"/>
                </a:solidFill>
              </a:rPr>
              <a:t>Délután</a:t>
            </a:r>
          </a:p>
        </p:txBody>
      </p:sp>
      <p:sp>
        <p:nvSpPr>
          <p:cNvPr id="12" name="Cím 1">
            <a:extLst>
              <a:ext uri="{FF2B5EF4-FFF2-40B4-BE49-F238E27FC236}">
                <a16:creationId xmlns:a16="http://schemas.microsoft.com/office/drawing/2014/main" id="{5D704CD8-1C5C-BE51-65CC-506899ABF8AC}"/>
              </a:ext>
            </a:extLst>
          </p:cNvPr>
          <p:cNvSpPr txBox="1">
            <a:spLocks/>
          </p:cNvSpPr>
          <p:nvPr/>
        </p:nvSpPr>
        <p:spPr>
          <a:xfrm>
            <a:off x="653143" y="4936767"/>
            <a:ext cx="5482406" cy="14216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hu-HU" sz="1050" spc="300" dirty="0">
                <a:solidFill>
                  <a:schemeClr val="bg1"/>
                </a:solidFill>
              </a:rPr>
              <a:t>Elmondhatjuk, hogy a nappali programokat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a </a:t>
            </a:r>
            <a:r>
              <a:rPr lang="hu-HU" sz="1050" b="1" spc="300" dirty="0">
                <a:solidFill>
                  <a:schemeClr val="bg1"/>
                </a:solidFill>
              </a:rPr>
              <a:t>laza, prémium borélmény </a:t>
            </a:r>
            <a:r>
              <a:rPr lang="hu-HU" sz="1050" spc="300" dirty="0">
                <a:solidFill>
                  <a:schemeClr val="bg1"/>
                </a:solidFill>
              </a:rPr>
              <a:t>jellemzi. 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hu-HU" sz="1050" spc="300" dirty="0">
                <a:solidFill>
                  <a:schemeClr val="bg1"/>
                </a:solidFill>
              </a:rPr>
              <a:t>A vendégek a szőlőtőkék között élvezhetik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a helyi borokat, miközben a piknik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hangulatot zenei aláfestés és gondosan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válogatott gasztronómiai kínálat egészíti ki.</a:t>
            </a:r>
          </a:p>
        </p:txBody>
      </p:sp>
      <p:sp>
        <p:nvSpPr>
          <p:cNvPr id="10" name="Szabadkézi sokszög 9">
            <a:extLst>
              <a:ext uri="{FF2B5EF4-FFF2-40B4-BE49-F238E27FC236}">
                <a16:creationId xmlns:a16="http://schemas.microsoft.com/office/drawing/2014/main" id="{FEC4E537-600F-FE74-D119-3D4F496F445E}"/>
              </a:ext>
            </a:extLst>
          </p:cNvPr>
          <p:cNvSpPr/>
          <p:nvPr/>
        </p:nvSpPr>
        <p:spPr>
          <a:xfrm>
            <a:off x="10318937" y="5393216"/>
            <a:ext cx="582072" cy="581817"/>
          </a:xfrm>
          <a:custGeom>
            <a:avLst/>
            <a:gdLst>
              <a:gd name="connsiteX0" fmla="*/ 291036 w 582072"/>
              <a:gd name="connsiteY0" fmla="*/ 581818 h 581817"/>
              <a:gd name="connsiteX1" fmla="*/ 582073 w 582072"/>
              <a:gd name="connsiteY1" fmla="*/ 290909 h 581817"/>
              <a:gd name="connsiteX2" fmla="*/ 291036 w 582072"/>
              <a:gd name="connsiteY2" fmla="*/ 0 h 581817"/>
              <a:gd name="connsiteX3" fmla="*/ 0 w 582072"/>
              <a:gd name="connsiteY3" fmla="*/ 290909 h 581817"/>
              <a:gd name="connsiteX4" fmla="*/ 291036 w 582072"/>
              <a:gd name="connsiteY4" fmla="*/ 581818 h 581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072" h="581817">
                <a:moveTo>
                  <a:pt x="291036" y="581818"/>
                </a:moveTo>
                <a:cubicBezTo>
                  <a:pt x="451772" y="581818"/>
                  <a:pt x="582073" y="451574"/>
                  <a:pt x="582073" y="290909"/>
                </a:cubicBezTo>
                <a:cubicBezTo>
                  <a:pt x="582073" y="130244"/>
                  <a:pt x="451772" y="0"/>
                  <a:pt x="291036" y="0"/>
                </a:cubicBezTo>
                <a:cubicBezTo>
                  <a:pt x="130301" y="0"/>
                  <a:pt x="0" y="130244"/>
                  <a:pt x="0" y="290909"/>
                </a:cubicBezTo>
                <a:cubicBezTo>
                  <a:pt x="0" y="451574"/>
                  <a:pt x="130301" y="581818"/>
                  <a:pt x="291036" y="581818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sp>
        <p:nvSpPr>
          <p:cNvPr id="11" name="Szabadkézi sokszög 10">
            <a:extLst>
              <a:ext uri="{FF2B5EF4-FFF2-40B4-BE49-F238E27FC236}">
                <a16:creationId xmlns:a16="http://schemas.microsoft.com/office/drawing/2014/main" id="{2F81253C-7E1F-A96C-3BA8-2000CA2A15BD}"/>
              </a:ext>
            </a:extLst>
          </p:cNvPr>
          <p:cNvSpPr/>
          <p:nvPr/>
        </p:nvSpPr>
        <p:spPr>
          <a:xfrm>
            <a:off x="9488491" y="5647579"/>
            <a:ext cx="2228266" cy="411245"/>
          </a:xfrm>
          <a:custGeom>
            <a:avLst/>
            <a:gdLst>
              <a:gd name="connsiteX0" fmla="*/ 1159440 w 2228266"/>
              <a:gd name="connsiteY0" fmla="*/ 29715 h 411245"/>
              <a:gd name="connsiteX1" fmla="*/ 1221881 w 2228266"/>
              <a:gd name="connsiteY1" fmla="*/ 32786 h 411245"/>
              <a:gd name="connsiteX2" fmla="*/ 1311805 w 2228266"/>
              <a:gd name="connsiteY2" fmla="*/ 90315 h 411245"/>
              <a:gd name="connsiteX3" fmla="*/ 1374076 w 2228266"/>
              <a:gd name="connsiteY3" fmla="*/ 93035 h 411245"/>
              <a:gd name="connsiteX4" fmla="*/ 1472782 w 2228266"/>
              <a:gd name="connsiteY4" fmla="*/ 41407 h 411245"/>
              <a:gd name="connsiteX5" fmla="*/ 1534171 w 2228266"/>
              <a:gd name="connsiteY5" fmla="*/ 45433 h 411245"/>
              <a:gd name="connsiteX6" fmla="*/ 1634993 w 2228266"/>
              <a:gd name="connsiteY6" fmla="*/ 116322 h 411245"/>
              <a:gd name="connsiteX7" fmla="*/ 1697942 w 2228266"/>
              <a:gd name="connsiteY7" fmla="*/ 123746 h 411245"/>
              <a:gd name="connsiteX8" fmla="*/ 1767363 w 2228266"/>
              <a:gd name="connsiteY8" fmla="*/ 96191 h 411245"/>
              <a:gd name="connsiteX9" fmla="*/ 1793611 w 2228266"/>
              <a:gd name="connsiteY9" fmla="*/ 118184 h 411245"/>
              <a:gd name="connsiteX10" fmla="*/ 1769008 w 2228266"/>
              <a:gd name="connsiteY10" fmla="*/ 238236 h 411245"/>
              <a:gd name="connsiteX11" fmla="*/ 1796902 w 2228266"/>
              <a:gd name="connsiteY11" fmla="*/ 281521 h 411245"/>
              <a:gd name="connsiteX12" fmla="*/ 2180293 w 2228266"/>
              <a:gd name="connsiteY12" fmla="*/ 368963 h 411245"/>
              <a:gd name="connsiteX13" fmla="*/ 2196018 w 2228266"/>
              <a:gd name="connsiteY13" fmla="*/ 384682 h 411245"/>
              <a:gd name="connsiteX14" fmla="*/ 2202091 w 2228266"/>
              <a:gd name="connsiteY14" fmla="*/ 411245 h 411245"/>
              <a:gd name="connsiteX15" fmla="*/ 2221699 w 2228266"/>
              <a:gd name="connsiteY15" fmla="*/ 411245 h 411245"/>
              <a:gd name="connsiteX16" fmla="*/ 2228267 w 2228266"/>
              <a:gd name="connsiteY16" fmla="*/ 404692 h 411245"/>
              <a:gd name="connsiteX17" fmla="*/ 2228267 w 2228266"/>
              <a:gd name="connsiteY17" fmla="*/ 377669 h 411245"/>
              <a:gd name="connsiteX18" fmla="*/ 2192970 w 2228266"/>
              <a:gd name="connsiteY18" fmla="*/ 336850 h 411245"/>
              <a:gd name="connsiteX19" fmla="*/ 1820489 w 2228266"/>
              <a:gd name="connsiteY19" fmla="*/ 260628 h 411245"/>
              <a:gd name="connsiteX20" fmla="*/ 1792426 w 2228266"/>
              <a:gd name="connsiteY20" fmla="*/ 218128 h 411245"/>
              <a:gd name="connsiteX21" fmla="*/ 1819776 w 2228266"/>
              <a:gd name="connsiteY21" fmla="*/ 84644 h 411245"/>
              <a:gd name="connsiteX22" fmla="*/ 1791918 w 2228266"/>
              <a:gd name="connsiteY22" fmla="*/ 57500 h 411245"/>
              <a:gd name="connsiteX23" fmla="*/ 1670810 w 2228266"/>
              <a:gd name="connsiteY23" fmla="*/ 85587 h 411245"/>
              <a:gd name="connsiteX24" fmla="*/ 1606313 w 2228266"/>
              <a:gd name="connsiteY24" fmla="*/ 72904 h 411245"/>
              <a:gd name="connsiteX25" fmla="*/ 1534086 w 2228266"/>
              <a:gd name="connsiteY25" fmla="*/ 21771 h 411245"/>
              <a:gd name="connsiteX26" fmla="*/ 1470629 w 2228266"/>
              <a:gd name="connsiteY26" fmla="*/ 12703 h 411245"/>
              <a:gd name="connsiteX27" fmla="*/ 1346642 w 2228266"/>
              <a:gd name="connsiteY27" fmla="*/ 55456 h 411245"/>
              <a:gd name="connsiteX28" fmla="*/ 1282254 w 2228266"/>
              <a:gd name="connsiteY28" fmla="*/ 47754 h 411245"/>
              <a:gd name="connsiteX29" fmla="*/ 1221857 w 2228266"/>
              <a:gd name="connsiteY29" fmla="*/ 9051 h 411245"/>
              <a:gd name="connsiteX30" fmla="*/ 1159428 w 2228266"/>
              <a:gd name="connsiteY30" fmla="*/ 5956 h 411245"/>
              <a:gd name="connsiteX31" fmla="*/ 939409 w 2228266"/>
              <a:gd name="connsiteY31" fmla="*/ 118003 h 411245"/>
              <a:gd name="connsiteX32" fmla="*/ 874851 w 2228266"/>
              <a:gd name="connsiteY32" fmla="*/ 118716 h 411245"/>
              <a:gd name="connsiteX33" fmla="*/ 766916 w 2228266"/>
              <a:gd name="connsiteY33" fmla="*/ 66713 h 411245"/>
              <a:gd name="connsiteX34" fmla="*/ 702189 w 2228266"/>
              <a:gd name="connsiteY34" fmla="*/ 67088 h 411245"/>
              <a:gd name="connsiteX35" fmla="*/ 550683 w 2228266"/>
              <a:gd name="connsiteY35" fmla="*/ 142245 h 411245"/>
              <a:gd name="connsiteX36" fmla="*/ 485641 w 2228266"/>
              <a:gd name="connsiteY36" fmla="*/ 143297 h 411245"/>
              <a:gd name="connsiteX37" fmla="*/ 390843 w 2228266"/>
              <a:gd name="connsiteY37" fmla="*/ 100036 h 411245"/>
              <a:gd name="connsiteX38" fmla="*/ 326176 w 2228266"/>
              <a:gd name="connsiteY38" fmla="*/ 101825 h 411245"/>
              <a:gd name="connsiteX39" fmla="*/ 172832 w 2228266"/>
              <a:gd name="connsiteY39" fmla="*/ 182303 h 411245"/>
              <a:gd name="connsiteX40" fmla="*/ 172771 w 2228266"/>
              <a:gd name="connsiteY40" fmla="*/ 182303 h 411245"/>
              <a:gd name="connsiteX41" fmla="*/ 140849 w 2228266"/>
              <a:gd name="connsiteY41" fmla="*/ 199109 h 411245"/>
              <a:gd name="connsiteX42" fmla="*/ 0 w 2228266"/>
              <a:gd name="connsiteY42" fmla="*/ 273420 h 411245"/>
              <a:gd name="connsiteX43" fmla="*/ 12229 w 2228266"/>
              <a:gd name="connsiteY43" fmla="*/ 291109 h 411245"/>
              <a:gd name="connsiteX44" fmla="*/ 12229 w 2228266"/>
              <a:gd name="connsiteY44" fmla="*/ 290976 h 411245"/>
              <a:gd name="connsiteX45" fmla="*/ 44018 w 2228266"/>
              <a:gd name="connsiteY45" fmla="*/ 273940 h 411245"/>
              <a:gd name="connsiteX46" fmla="*/ 172928 w 2228266"/>
              <a:gd name="connsiteY46" fmla="*/ 205409 h 411245"/>
              <a:gd name="connsiteX47" fmla="*/ 326140 w 2228266"/>
              <a:gd name="connsiteY47" fmla="*/ 125499 h 411245"/>
              <a:gd name="connsiteX48" fmla="*/ 390855 w 2228266"/>
              <a:gd name="connsiteY48" fmla="*/ 123795 h 411245"/>
              <a:gd name="connsiteX49" fmla="*/ 485653 w 2228266"/>
              <a:gd name="connsiteY49" fmla="*/ 167056 h 411245"/>
              <a:gd name="connsiteX50" fmla="*/ 550695 w 2228266"/>
              <a:gd name="connsiteY50" fmla="*/ 166004 h 411245"/>
              <a:gd name="connsiteX51" fmla="*/ 702201 w 2228266"/>
              <a:gd name="connsiteY51" fmla="*/ 90847 h 411245"/>
              <a:gd name="connsiteX52" fmla="*/ 766916 w 2228266"/>
              <a:gd name="connsiteY52" fmla="*/ 90484 h 411245"/>
              <a:gd name="connsiteX53" fmla="*/ 874730 w 2228266"/>
              <a:gd name="connsiteY53" fmla="*/ 142463 h 411245"/>
              <a:gd name="connsiteX54" fmla="*/ 939288 w 2228266"/>
              <a:gd name="connsiteY54" fmla="*/ 141762 h 411245"/>
              <a:gd name="connsiteX55" fmla="*/ 1159452 w 2228266"/>
              <a:gd name="connsiteY55" fmla="*/ 29703 h 41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228266" h="411245">
                <a:moveTo>
                  <a:pt x="1159440" y="29715"/>
                </a:moveTo>
                <a:cubicBezTo>
                  <a:pt x="1177173" y="20695"/>
                  <a:pt x="1205128" y="22061"/>
                  <a:pt x="1221881" y="32786"/>
                </a:cubicBezTo>
                <a:lnTo>
                  <a:pt x="1311805" y="90315"/>
                </a:lnTo>
                <a:cubicBezTo>
                  <a:pt x="1328570" y="101039"/>
                  <a:pt x="1356440" y="102248"/>
                  <a:pt x="1374076" y="93035"/>
                </a:cubicBezTo>
                <a:lnTo>
                  <a:pt x="1472782" y="41407"/>
                </a:lnTo>
                <a:cubicBezTo>
                  <a:pt x="1490406" y="32181"/>
                  <a:pt x="1517901" y="33995"/>
                  <a:pt x="1534171" y="45433"/>
                </a:cubicBezTo>
                <a:lnTo>
                  <a:pt x="1634993" y="116322"/>
                </a:lnTo>
                <a:cubicBezTo>
                  <a:pt x="1651263" y="127772"/>
                  <a:pt x="1679447" y="131085"/>
                  <a:pt x="1697942" y="123746"/>
                </a:cubicBezTo>
                <a:lnTo>
                  <a:pt x="1767363" y="96191"/>
                </a:lnTo>
                <a:cubicBezTo>
                  <a:pt x="1785846" y="88852"/>
                  <a:pt x="1797603" y="98694"/>
                  <a:pt x="1793611" y="118184"/>
                </a:cubicBezTo>
                <a:lnTo>
                  <a:pt x="1769008" y="238236"/>
                </a:lnTo>
                <a:cubicBezTo>
                  <a:pt x="1765016" y="257726"/>
                  <a:pt x="1777511" y="277108"/>
                  <a:pt x="1796902" y="281521"/>
                </a:cubicBezTo>
                <a:lnTo>
                  <a:pt x="2180293" y="368963"/>
                </a:lnTo>
                <a:cubicBezTo>
                  <a:pt x="2187369" y="370584"/>
                  <a:pt x="2194397" y="377608"/>
                  <a:pt x="2196018" y="384682"/>
                </a:cubicBezTo>
                <a:lnTo>
                  <a:pt x="2202091" y="411245"/>
                </a:lnTo>
                <a:lnTo>
                  <a:pt x="2221699" y="411245"/>
                </a:lnTo>
                <a:cubicBezTo>
                  <a:pt x="2225328" y="411245"/>
                  <a:pt x="2228267" y="408307"/>
                  <a:pt x="2228267" y="404692"/>
                </a:cubicBezTo>
                <a:lnTo>
                  <a:pt x="2228267" y="377669"/>
                </a:lnTo>
                <a:cubicBezTo>
                  <a:pt x="2228267" y="359109"/>
                  <a:pt x="2212469" y="340840"/>
                  <a:pt x="2192970" y="336850"/>
                </a:cubicBezTo>
                <a:lnTo>
                  <a:pt x="1820489" y="260628"/>
                </a:lnTo>
                <a:cubicBezTo>
                  <a:pt x="1801002" y="256638"/>
                  <a:pt x="1788434" y="237607"/>
                  <a:pt x="1792426" y="218128"/>
                </a:cubicBezTo>
                <a:lnTo>
                  <a:pt x="1819776" y="84644"/>
                </a:lnTo>
                <a:cubicBezTo>
                  <a:pt x="1823768" y="65165"/>
                  <a:pt x="1811296" y="53014"/>
                  <a:pt x="1791918" y="57500"/>
                </a:cubicBezTo>
                <a:lnTo>
                  <a:pt x="1670810" y="85587"/>
                </a:lnTo>
                <a:cubicBezTo>
                  <a:pt x="1651432" y="90085"/>
                  <a:pt x="1622546" y="84402"/>
                  <a:pt x="1606313" y="72904"/>
                </a:cubicBezTo>
                <a:lnTo>
                  <a:pt x="1534086" y="21771"/>
                </a:lnTo>
                <a:cubicBezTo>
                  <a:pt x="1517853" y="10284"/>
                  <a:pt x="1489439" y="6222"/>
                  <a:pt x="1470629" y="12703"/>
                </a:cubicBezTo>
                <a:lnTo>
                  <a:pt x="1346642" y="55456"/>
                </a:lnTo>
                <a:cubicBezTo>
                  <a:pt x="1327832" y="61937"/>
                  <a:pt x="1299007" y="58491"/>
                  <a:pt x="1282254" y="47754"/>
                </a:cubicBezTo>
                <a:lnTo>
                  <a:pt x="1221857" y="9051"/>
                </a:lnTo>
                <a:cubicBezTo>
                  <a:pt x="1205104" y="-1686"/>
                  <a:pt x="1177161" y="-3064"/>
                  <a:pt x="1159428" y="5956"/>
                </a:cubicBezTo>
                <a:lnTo>
                  <a:pt x="939409" y="118003"/>
                </a:lnTo>
                <a:cubicBezTo>
                  <a:pt x="921676" y="127035"/>
                  <a:pt x="892778" y="127349"/>
                  <a:pt x="874851" y="118716"/>
                </a:cubicBezTo>
                <a:lnTo>
                  <a:pt x="766916" y="66713"/>
                </a:lnTo>
                <a:cubicBezTo>
                  <a:pt x="748989" y="58080"/>
                  <a:pt x="720019" y="58249"/>
                  <a:pt x="702189" y="67088"/>
                </a:cubicBezTo>
                <a:lnTo>
                  <a:pt x="550683" y="142245"/>
                </a:lnTo>
                <a:cubicBezTo>
                  <a:pt x="532865" y="151084"/>
                  <a:pt x="503737" y="151555"/>
                  <a:pt x="485641" y="143297"/>
                </a:cubicBezTo>
                <a:lnTo>
                  <a:pt x="390843" y="100036"/>
                </a:lnTo>
                <a:cubicBezTo>
                  <a:pt x="372747" y="91778"/>
                  <a:pt x="343788" y="92576"/>
                  <a:pt x="326176" y="101825"/>
                </a:cubicBezTo>
                <a:lnTo>
                  <a:pt x="172832" y="182303"/>
                </a:lnTo>
                <a:lnTo>
                  <a:pt x="172771" y="182303"/>
                </a:lnTo>
                <a:cubicBezTo>
                  <a:pt x="172771" y="182303"/>
                  <a:pt x="158449" y="189835"/>
                  <a:pt x="140849" y="199109"/>
                </a:cubicBezTo>
                <a:lnTo>
                  <a:pt x="0" y="273420"/>
                </a:lnTo>
                <a:lnTo>
                  <a:pt x="12229" y="291109"/>
                </a:lnTo>
                <a:lnTo>
                  <a:pt x="12229" y="290976"/>
                </a:lnTo>
                <a:cubicBezTo>
                  <a:pt x="12205" y="290916"/>
                  <a:pt x="26455" y="283275"/>
                  <a:pt x="44018" y="273940"/>
                </a:cubicBezTo>
                <a:lnTo>
                  <a:pt x="172928" y="205409"/>
                </a:lnTo>
                <a:lnTo>
                  <a:pt x="326140" y="125499"/>
                </a:lnTo>
                <a:cubicBezTo>
                  <a:pt x="343776" y="116298"/>
                  <a:pt x="372747" y="115536"/>
                  <a:pt x="390855" y="123795"/>
                </a:cubicBezTo>
                <a:lnTo>
                  <a:pt x="485653" y="167056"/>
                </a:lnTo>
                <a:cubicBezTo>
                  <a:pt x="503749" y="175314"/>
                  <a:pt x="532877" y="174843"/>
                  <a:pt x="550695" y="166004"/>
                </a:cubicBezTo>
                <a:lnTo>
                  <a:pt x="702201" y="90847"/>
                </a:lnTo>
                <a:cubicBezTo>
                  <a:pt x="720019" y="82008"/>
                  <a:pt x="749001" y="81839"/>
                  <a:pt x="766916" y="90484"/>
                </a:cubicBezTo>
                <a:lnTo>
                  <a:pt x="874730" y="142463"/>
                </a:lnTo>
                <a:cubicBezTo>
                  <a:pt x="892657" y="151096"/>
                  <a:pt x="921555" y="150794"/>
                  <a:pt x="939288" y="141762"/>
                </a:cubicBezTo>
                <a:lnTo>
                  <a:pt x="1159452" y="29703"/>
                </a:lnTo>
                <a:close/>
              </a:path>
            </a:pathLst>
          </a:custGeom>
          <a:solidFill>
            <a:srgbClr val="FFFFFF"/>
          </a:solidFill>
          <a:ln w="1209" cap="flat">
            <a:noFill/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grpSp>
        <p:nvGrpSpPr>
          <p:cNvPr id="13" name="Ábra 8">
            <a:extLst>
              <a:ext uri="{FF2B5EF4-FFF2-40B4-BE49-F238E27FC236}">
                <a16:creationId xmlns:a16="http://schemas.microsoft.com/office/drawing/2014/main" id="{05859506-AD37-A971-D4FE-41ABDAA61880}"/>
              </a:ext>
            </a:extLst>
          </p:cNvPr>
          <p:cNvGrpSpPr/>
          <p:nvPr/>
        </p:nvGrpSpPr>
        <p:grpSpPr>
          <a:xfrm>
            <a:off x="9594491" y="6175067"/>
            <a:ext cx="1801570" cy="173432"/>
            <a:chOff x="7467654" y="4257330"/>
            <a:chExt cx="1801570" cy="173432"/>
          </a:xfrm>
          <a:solidFill>
            <a:srgbClr val="FFFFFF"/>
          </a:solidFill>
        </p:grpSpPr>
        <p:sp>
          <p:nvSpPr>
            <p:cNvPr id="14" name="Szabadkézi sokszög 13">
              <a:extLst>
                <a:ext uri="{FF2B5EF4-FFF2-40B4-BE49-F238E27FC236}">
                  <a16:creationId xmlns:a16="http://schemas.microsoft.com/office/drawing/2014/main" id="{959AFDD4-B5DD-4447-A662-A09D2A5E52CD}"/>
                </a:ext>
              </a:extLst>
            </p:cNvPr>
            <p:cNvSpPr/>
            <p:nvPr/>
          </p:nvSpPr>
          <p:spPr>
            <a:xfrm>
              <a:off x="7467654" y="4260449"/>
              <a:ext cx="119160" cy="167375"/>
            </a:xfrm>
            <a:custGeom>
              <a:avLst/>
              <a:gdLst>
                <a:gd name="connsiteX0" fmla="*/ 119160 w 119160"/>
                <a:gd name="connsiteY0" fmla="*/ 119326 h 167375"/>
                <a:gd name="connsiteX1" fmla="*/ 114878 w 119160"/>
                <a:gd name="connsiteY1" fmla="*/ 138647 h 167375"/>
                <a:gd name="connsiteX2" fmla="*/ 103484 w 119160"/>
                <a:gd name="connsiteY2" fmla="*/ 153894 h 167375"/>
                <a:gd name="connsiteX3" fmla="*/ 87069 w 119160"/>
                <a:gd name="connsiteY3" fmla="*/ 163821 h 167375"/>
                <a:gd name="connsiteX4" fmla="*/ 67521 w 119160"/>
                <a:gd name="connsiteY4" fmla="*/ 167375 h 167375"/>
                <a:gd name="connsiteX5" fmla="*/ 0 w 119160"/>
                <a:gd name="connsiteY5" fmla="*/ 167170 h 167375"/>
                <a:gd name="connsiteX6" fmla="*/ 0 w 119160"/>
                <a:gd name="connsiteY6" fmla="*/ 0 h 167375"/>
                <a:gd name="connsiteX7" fmla="*/ 60203 w 119160"/>
                <a:gd name="connsiteY7" fmla="*/ 0 h 167375"/>
                <a:gd name="connsiteX8" fmla="*/ 80368 w 119160"/>
                <a:gd name="connsiteY8" fmla="*/ 3240 h 167375"/>
                <a:gd name="connsiteX9" fmla="*/ 96565 w 119160"/>
                <a:gd name="connsiteY9" fmla="*/ 12647 h 167375"/>
                <a:gd name="connsiteX10" fmla="*/ 107330 w 119160"/>
                <a:gd name="connsiteY10" fmla="*/ 27688 h 167375"/>
                <a:gd name="connsiteX11" fmla="*/ 111201 w 119160"/>
                <a:gd name="connsiteY11" fmla="*/ 47638 h 167375"/>
                <a:gd name="connsiteX12" fmla="*/ 107016 w 119160"/>
                <a:gd name="connsiteY12" fmla="*/ 65811 h 167375"/>
                <a:gd name="connsiteX13" fmla="*/ 95936 w 119160"/>
                <a:gd name="connsiteY13" fmla="*/ 80647 h 167375"/>
                <a:gd name="connsiteX14" fmla="*/ 105649 w 119160"/>
                <a:gd name="connsiteY14" fmla="*/ 87539 h 167375"/>
                <a:gd name="connsiteX15" fmla="*/ 112967 w 119160"/>
                <a:gd name="connsiteY15" fmla="*/ 96837 h 167375"/>
                <a:gd name="connsiteX16" fmla="*/ 117576 w 119160"/>
                <a:gd name="connsiteY16" fmla="*/ 107694 h 167375"/>
                <a:gd name="connsiteX17" fmla="*/ 119136 w 119160"/>
                <a:gd name="connsiteY17" fmla="*/ 119290 h 167375"/>
                <a:gd name="connsiteX18" fmla="*/ 79231 w 119160"/>
                <a:gd name="connsiteY18" fmla="*/ 48279 h 167375"/>
                <a:gd name="connsiteX19" fmla="*/ 76932 w 119160"/>
                <a:gd name="connsiteY19" fmla="*/ 37833 h 167375"/>
                <a:gd name="connsiteX20" fmla="*/ 70763 w 119160"/>
                <a:gd name="connsiteY20" fmla="*/ 30518 h 167375"/>
                <a:gd name="connsiteX21" fmla="*/ 61885 w 119160"/>
                <a:gd name="connsiteY21" fmla="*/ 26129 h 167375"/>
                <a:gd name="connsiteX22" fmla="*/ 51433 w 119160"/>
                <a:gd name="connsiteY22" fmla="*/ 24666 h 167375"/>
                <a:gd name="connsiteX23" fmla="*/ 32406 w 119160"/>
                <a:gd name="connsiteY23" fmla="*/ 24666 h 167375"/>
                <a:gd name="connsiteX24" fmla="*/ 32406 w 119160"/>
                <a:gd name="connsiteY24" fmla="*/ 70635 h 167375"/>
                <a:gd name="connsiteX25" fmla="*/ 41817 w 119160"/>
                <a:gd name="connsiteY25" fmla="*/ 70841 h 167375"/>
                <a:gd name="connsiteX26" fmla="*/ 51433 w 119160"/>
                <a:gd name="connsiteY26" fmla="*/ 70841 h 167375"/>
                <a:gd name="connsiteX27" fmla="*/ 61885 w 119160"/>
                <a:gd name="connsiteY27" fmla="*/ 69584 h 167375"/>
                <a:gd name="connsiteX28" fmla="*/ 70763 w 119160"/>
                <a:gd name="connsiteY28" fmla="*/ 65618 h 167375"/>
                <a:gd name="connsiteX29" fmla="*/ 76932 w 119160"/>
                <a:gd name="connsiteY29" fmla="*/ 58617 h 167375"/>
                <a:gd name="connsiteX30" fmla="*/ 79231 w 119160"/>
                <a:gd name="connsiteY30" fmla="*/ 48279 h 167375"/>
                <a:gd name="connsiteX31" fmla="*/ 85496 w 119160"/>
                <a:gd name="connsiteY31" fmla="*/ 117440 h 167375"/>
                <a:gd name="connsiteX32" fmla="*/ 83513 w 119160"/>
                <a:gd name="connsiteY32" fmla="*/ 107827 h 167375"/>
                <a:gd name="connsiteX33" fmla="*/ 78081 w 119160"/>
                <a:gd name="connsiteY33" fmla="*/ 100416 h 167375"/>
                <a:gd name="connsiteX34" fmla="*/ 70134 w 119160"/>
                <a:gd name="connsiteY34" fmla="*/ 95712 h 167375"/>
                <a:gd name="connsiteX35" fmla="*/ 60409 w 119160"/>
                <a:gd name="connsiteY35" fmla="*/ 94044 h 167375"/>
                <a:gd name="connsiteX36" fmla="*/ 46401 w 119160"/>
                <a:gd name="connsiteY36" fmla="*/ 93947 h 167375"/>
                <a:gd name="connsiteX37" fmla="*/ 32394 w 119160"/>
                <a:gd name="connsiteY37" fmla="*/ 94044 h 167375"/>
                <a:gd name="connsiteX38" fmla="*/ 32394 w 119160"/>
                <a:gd name="connsiteY38" fmla="*/ 140231 h 167375"/>
                <a:gd name="connsiteX39" fmla="*/ 56635 w 119160"/>
                <a:gd name="connsiteY39" fmla="*/ 140231 h 167375"/>
                <a:gd name="connsiteX40" fmla="*/ 67086 w 119160"/>
                <a:gd name="connsiteY40" fmla="*/ 138974 h 167375"/>
                <a:gd name="connsiteX41" fmla="*/ 76388 w 119160"/>
                <a:gd name="connsiteY41" fmla="*/ 134899 h 167375"/>
                <a:gd name="connsiteX42" fmla="*/ 82968 w 119160"/>
                <a:gd name="connsiteY42" fmla="*/ 127790 h 167375"/>
                <a:gd name="connsiteX43" fmla="*/ 85472 w 119160"/>
                <a:gd name="connsiteY43" fmla="*/ 117452 h 16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19160" h="167375">
                  <a:moveTo>
                    <a:pt x="119160" y="119326"/>
                  </a:moveTo>
                  <a:cubicBezTo>
                    <a:pt x="119160" y="126290"/>
                    <a:pt x="117733" y="132735"/>
                    <a:pt x="114878" y="138647"/>
                  </a:cubicBezTo>
                  <a:cubicBezTo>
                    <a:pt x="112024" y="144572"/>
                    <a:pt x="108213" y="149662"/>
                    <a:pt x="103484" y="153894"/>
                  </a:cubicBezTo>
                  <a:cubicBezTo>
                    <a:pt x="98742" y="158150"/>
                    <a:pt x="93274" y="161451"/>
                    <a:pt x="87069" y="163821"/>
                  </a:cubicBezTo>
                  <a:cubicBezTo>
                    <a:pt x="80864" y="166190"/>
                    <a:pt x="74344" y="167375"/>
                    <a:pt x="67521" y="167375"/>
                  </a:cubicBezTo>
                  <a:lnTo>
                    <a:pt x="0" y="167170"/>
                  </a:lnTo>
                  <a:lnTo>
                    <a:pt x="0" y="0"/>
                  </a:lnTo>
                  <a:lnTo>
                    <a:pt x="60203" y="0"/>
                  </a:lnTo>
                  <a:cubicBezTo>
                    <a:pt x="67449" y="0"/>
                    <a:pt x="74174" y="1088"/>
                    <a:pt x="80368" y="3240"/>
                  </a:cubicBezTo>
                  <a:cubicBezTo>
                    <a:pt x="86573" y="5405"/>
                    <a:pt x="91968" y="8536"/>
                    <a:pt x="96565" y="12647"/>
                  </a:cubicBezTo>
                  <a:cubicBezTo>
                    <a:pt x="101173" y="16758"/>
                    <a:pt x="104754" y="21776"/>
                    <a:pt x="107330" y="27688"/>
                  </a:cubicBezTo>
                  <a:cubicBezTo>
                    <a:pt x="109907" y="33613"/>
                    <a:pt x="111201" y="40263"/>
                    <a:pt x="111201" y="47638"/>
                  </a:cubicBezTo>
                  <a:cubicBezTo>
                    <a:pt x="111201" y="53902"/>
                    <a:pt x="109798" y="59959"/>
                    <a:pt x="107016" y="65811"/>
                  </a:cubicBezTo>
                  <a:cubicBezTo>
                    <a:pt x="104222" y="71663"/>
                    <a:pt x="100532" y="76608"/>
                    <a:pt x="95936" y="80647"/>
                  </a:cubicBezTo>
                  <a:cubicBezTo>
                    <a:pt x="99552" y="82448"/>
                    <a:pt x="102794" y="84758"/>
                    <a:pt x="105649" y="87539"/>
                  </a:cubicBezTo>
                  <a:cubicBezTo>
                    <a:pt x="108504" y="90332"/>
                    <a:pt x="110947" y="93427"/>
                    <a:pt x="112967" y="96837"/>
                  </a:cubicBezTo>
                  <a:cubicBezTo>
                    <a:pt x="114987" y="100246"/>
                    <a:pt x="116523" y="103874"/>
                    <a:pt x="117576" y="107694"/>
                  </a:cubicBezTo>
                  <a:cubicBezTo>
                    <a:pt x="118616" y="111527"/>
                    <a:pt x="119136" y="115396"/>
                    <a:pt x="119136" y="119290"/>
                  </a:cubicBezTo>
                  <a:close/>
                  <a:moveTo>
                    <a:pt x="79231" y="48279"/>
                  </a:moveTo>
                  <a:cubicBezTo>
                    <a:pt x="79231" y="44241"/>
                    <a:pt x="78456" y="40759"/>
                    <a:pt x="76932" y="37833"/>
                  </a:cubicBezTo>
                  <a:cubicBezTo>
                    <a:pt x="75396" y="34907"/>
                    <a:pt x="73340" y="32464"/>
                    <a:pt x="70763" y="30518"/>
                  </a:cubicBezTo>
                  <a:cubicBezTo>
                    <a:pt x="68187" y="28571"/>
                    <a:pt x="65223" y="27108"/>
                    <a:pt x="61885" y="26129"/>
                  </a:cubicBezTo>
                  <a:cubicBezTo>
                    <a:pt x="58534" y="25149"/>
                    <a:pt x="55050" y="24666"/>
                    <a:pt x="51433" y="24666"/>
                  </a:cubicBezTo>
                  <a:lnTo>
                    <a:pt x="32406" y="24666"/>
                  </a:lnTo>
                  <a:lnTo>
                    <a:pt x="32406" y="70635"/>
                  </a:lnTo>
                  <a:cubicBezTo>
                    <a:pt x="35890" y="70781"/>
                    <a:pt x="39023" y="70841"/>
                    <a:pt x="41817" y="70841"/>
                  </a:cubicBezTo>
                  <a:lnTo>
                    <a:pt x="51433" y="70841"/>
                  </a:lnTo>
                  <a:cubicBezTo>
                    <a:pt x="55050" y="70841"/>
                    <a:pt x="58546" y="70430"/>
                    <a:pt x="61885" y="69584"/>
                  </a:cubicBezTo>
                  <a:cubicBezTo>
                    <a:pt x="65223" y="68749"/>
                    <a:pt x="68187" y="67431"/>
                    <a:pt x="70763" y="65618"/>
                  </a:cubicBezTo>
                  <a:cubicBezTo>
                    <a:pt x="73340" y="63816"/>
                    <a:pt x="75396" y="61470"/>
                    <a:pt x="76932" y="58617"/>
                  </a:cubicBezTo>
                  <a:cubicBezTo>
                    <a:pt x="78469" y="55764"/>
                    <a:pt x="79231" y="52318"/>
                    <a:pt x="79231" y="48279"/>
                  </a:cubicBezTo>
                  <a:close/>
                  <a:moveTo>
                    <a:pt x="85496" y="117440"/>
                  </a:moveTo>
                  <a:cubicBezTo>
                    <a:pt x="85496" y="113957"/>
                    <a:pt x="84831" y="110753"/>
                    <a:pt x="83513" y="107827"/>
                  </a:cubicBezTo>
                  <a:cubicBezTo>
                    <a:pt x="82182" y="104901"/>
                    <a:pt x="80368" y="102435"/>
                    <a:pt x="78081" y="100416"/>
                  </a:cubicBezTo>
                  <a:cubicBezTo>
                    <a:pt x="75783" y="98396"/>
                    <a:pt x="73134" y="96837"/>
                    <a:pt x="70134" y="95712"/>
                  </a:cubicBezTo>
                  <a:cubicBezTo>
                    <a:pt x="67134" y="94600"/>
                    <a:pt x="63893" y="94044"/>
                    <a:pt x="60409" y="94044"/>
                  </a:cubicBezTo>
                  <a:cubicBezTo>
                    <a:pt x="55667" y="93911"/>
                    <a:pt x="50998" y="93874"/>
                    <a:pt x="46401" y="93947"/>
                  </a:cubicBezTo>
                  <a:cubicBezTo>
                    <a:pt x="41793" y="94019"/>
                    <a:pt x="37136" y="94044"/>
                    <a:pt x="32394" y="94044"/>
                  </a:cubicBezTo>
                  <a:lnTo>
                    <a:pt x="32394" y="140231"/>
                  </a:lnTo>
                  <a:lnTo>
                    <a:pt x="56635" y="140231"/>
                  </a:lnTo>
                  <a:cubicBezTo>
                    <a:pt x="60118" y="140231"/>
                    <a:pt x="63602" y="139808"/>
                    <a:pt x="67086" y="138974"/>
                  </a:cubicBezTo>
                  <a:cubicBezTo>
                    <a:pt x="70570" y="138139"/>
                    <a:pt x="73666" y="136785"/>
                    <a:pt x="76388" y="134899"/>
                  </a:cubicBezTo>
                  <a:cubicBezTo>
                    <a:pt x="79110" y="133025"/>
                    <a:pt x="81299" y="130655"/>
                    <a:pt x="82968" y="127790"/>
                  </a:cubicBezTo>
                  <a:cubicBezTo>
                    <a:pt x="84638" y="124936"/>
                    <a:pt x="85472" y="121490"/>
                    <a:pt x="85472" y="117452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5" name="Szabadkézi sokszög 14">
              <a:extLst>
                <a:ext uri="{FF2B5EF4-FFF2-40B4-BE49-F238E27FC236}">
                  <a16:creationId xmlns:a16="http://schemas.microsoft.com/office/drawing/2014/main" id="{344B68E8-FBAD-16E7-05B7-6C7377B85D80}"/>
                </a:ext>
              </a:extLst>
            </p:cNvPr>
            <p:cNvSpPr/>
            <p:nvPr/>
          </p:nvSpPr>
          <p:spPr>
            <a:xfrm>
              <a:off x="7636784" y="4257330"/>
              <a:ext cx="177258" cy="173432"/>
            </a:xfrm>
            <a:custGeom>
              <a:avLst/>
              <a:gdLst>
                <a:gd name="connsiteX0" fmla="*/ 177259 w 177258"/>
                <a:gd name="connsiteY0" fmla="*/ 86717 h 173432"/>
                <a:gd name="connsiteX1" fmla="*/ 170267 w 177258"/>
                <a:gd name="connsiteY1" fmla="*/ 120559 h 173432"/>
                <a:gd name="connsiteX2" fmla="*/ 151167 w 177258"/>
                <a:gd name="connsiteY2" fmla="*/ 148151 h 173432"/>
                <a:gd name="connsiteX3" fmla="*/ 122983 w 177258"/>
                <a:gd name="connsiteY3" fmla="*/ 166638 h 173432"/>
                <a:gd name="connsiteX4" fmla="*/ 88738 w 177258"/>
                <a:gd name="connsiteY4" fmla="*/ 173433 h 173432"/>
                <a:gd name="connsiteX5" fmla="*/ 54385 w 177258"/>
                <a:gd name="connsiteY5" fmla="*/ 166638 h 173432"/>
                <a:gd name="connsiteX6" fmla="*/ 26092 w 177258"/>
                <a:gd name="connsiteY6" fmla="*/ 148151 h 173432"/>
                <a:gd name="connsiteX7" fmla="*/ 6992 w 177258"/>
                <a:gd name="connsiteY7" fmla="*/ 120668 h 173432"/>
                <a:gd name="connsiteX8" fmla="*/ 0 w 177258"/>
                <a:gd name="connsiteY8" fmla="*/ 86717 h 173432"/>
                <a:gd name="connsiteX9" fmla="*/ 6992 w 177258"/>
                <a:gd name="connsiteY9" fmla="*/ 52656 h 173432"/>
                <a:gd name="connsiteX10" fmla="*/ 26092 w 177258"/>
                <a:gd name="connsiteY10" fmla="*/ 25077 h 173432"/>
                <a:gd name="connsiteX11" fmla="*/ 54385 w 177258"/>
                <a:gd name="connsiteY11" fmla="*/ 6686 h 173432"/>
                <a:gd name="connsiteX12" fmla="*/ 88738 w 177258"/>
                <a:gd name="connsiteY12" fmla="*/ 0 h 173432"/>
                <a:gd name="connsiteX13" fmla="*/ 122983 w 177258"/>
                <a:gd name="connsiteY13" fmla="*/ 6686 h 173432"/>
                <a:gd name="connsiteX14" fmla="*/ 151167 w 177258"/>
                <a:gd name="connsiteY14" fmla="*/ 25186 h 173432"/>
                <a:gd name="connsiteX15" fmla="*/ 170267 w 177258"/>
                <a:gd name="connsiteY15" fmla="*/ 52765 h 173432"/>
                <a:gd name="connsiteX16" fmla="*/ 177259 w 177258"/>
                <a:gd name="connsiteY16" fmla="*/ 86717 h 173432"/>
                <a:gd name="connsiteX17" fmla="*/ 144853 w 177258"/>
                <a:gd name="connsiteY17" fmla="*/ 86717 h 173432"/>
                <a:gd name="connsiteX18" fmla="*/ 140450 w 177258"/>
                <a:gd name="connsiteY18" fmla="*/ 65086 h 173432"/>
                <a:gd name="connsiteX19" fmla="*/ 128402 w 177258"/>
                <a:gd name="connsiteY19" fmla="*/ 47324 h 173432"/>
                <a:gd name="connsiteX20" fmla="*/ 110499 w 177258"/>
                <a:gd name="connsiteY20" fmla="*/ 35197 h 173432"/>
                <a:gd name="connsiteX21" fmla="*/ 88726 w 177258"/>
                <a:gd name="connsiteY21" fmla="*/ 30699 h 173432"/>
                <a:gd name="connsiteX22" fmla="*/ 66735 w 177258"/>
                <a:gd name="connsiteY22" fmla="*/ 35197 h 173432"/>
                <a:gd name="connsiteX23" fmla="*/ 48833 w 177258"/>
                <a:gd name="connsiteY23" fmla="*/ 47324 h 173432"/>
                <a:gd name="connsiteX24" fmla="*/ 36785 w 177258"/>
                <a:gd name="connsiteY24" fmla="*/ 65086 h 173432"/>
                <a:gd name="connsiteX25" fmla="*/ 32382 w 177258"/>
                <a:gd name="connsiteY25" fmla="*/ 86717 h 173432"/>
                <a:gd name="connsiteX26" fmla="*/ 36785 w 177258"/>
                <a:gd name="connsiteY26" fmla="*/ 108238 h 173432"/>
                <a:gd name="connsiteX27" fmla="*/ 48833 w 177258"/>
                <a:gd name="connsiteY27" fmla="*/ 126109 h 173432"/>
                <a:gd name="connsiteX28" fmla="*/ 66735 w 177258"/>
                <a:gd name="connsiteY28" fmla="*/ 138224 h 173432"/>
                <a:gd name="connsiteX29" fmla="*/ 88726 w 177258"/>
                <a:gd name="connsiteY29" fmla="*/ 142722 h 173432"/>
                <a:gd name="connsiteX30" fmla="*/ 110499 w 177258"/>
                <a:gd name="connsiteY30" fmla="*/ 138224 h 173432"/>
                <a:gd name="connsiteX31" fmla="*/ 128402 w 177258"/>
                <a:gd name="connsiteY31" fmla="*/ 126109 h 173432"/>
                <a:gd name="connsiteX32" fmla="*/ 140450 w 177258"/>
                <a:gd name="connsiteY32" fmla="*/ 108238 h 173432"/>
                <a:gd name="connsiteX33" fmla="*/ 144853 w 177258"/>
                <a:gd name="connsiteY33" fmla="*/ 86717 h 17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77258" h="173432">
                  <a:moveTo>
                    <a:pt x="177259" y="86717"/>
                  </a:moveTo>
                  <a:cubicBezTo>
                    <a:pt x="177259" y="98699"/>
                    <a:pt x="174924" y="109980"/>
                    <a:pt x="170267" y="120559"/>
                  </a:cubicBezTo>
                  <a:cubicBezTo>
                    <a:pt x="165598" y="131151"/>
                    <a:pt x="159235" y="140340"/>
                    <a:pt x="151167" y="148151"/>
                  </a:cubicBezTo>
                  <a:cubicBezTo>
                    <a:pt x="143087" y="155949"/>
                    <a:pt x="133700" y="162116"/>
                    <a:pt x="122983" y="166638"/>
                  </a:cubicBezTo>
                  <a:cubicBezTo>
                    <a:pt x="112266" y="171172"/>
                    <a:pt x="100847" y="173433"/>
                    <a:pt x="88738" y="173433"/>
                  </a:cubicBezTo>
                  <a:cubicBezTo>
                    <a:pt x="76630" y="173433"/>
                    <a:pt x="65175" y="171172"/>
                    <a:pt x="54385" y="166638"/>
                  </a:cubicBezTo>
                  <a:cubicBezTo>
                    <a:pt x="43595" y="162116"/>
                    <a:pt x="34160" y="155949"/>
                    <a:pt x="26092" y="148151"/>
                  </a:cubicBezTo>
                  <a:cubicBezTo>
                    <a:pt x="18011" y="140340"/>
                    <a:pt x="11649" y="131187"/>
                    <a:pt x="6992" y="120668"/>
                  </a:cubicBezTo>
                  <a:cubicBezTo>
                    <a:pt x="2322" y="110149"/>
                    <a:pt x="0" y="98832"/>
                    <a:pt x="0" y="86717"/>
                  </a:cubicBezTo>
                  <a:cubicBezTo>
                    <a:pt x="0" y="74601"/>
                    <a:pt x="2322" y="63248"/>
                    <a:pt x="6992" y="52656"/>
                  </a:cubicBezTo>
                  <a:cubicBezTo>
                    <a:pt x="11649" y="42065"/>
                    <a:pt x="18023" y="32875"/>
                    <a:pt x="26092" y="25077"/>
                  </a:cubicBezTo>
                  <a:cubicBezTo>
                    <a:pt x="34160" y="17278"/>
                    <a:pt x="43595" y="11148"/>
                    <a:pt x="54385" y="6686"/>
                  </a:cubicBezTo>
                  <a:cubicBezTo>
                    <a:pt x="65175" y="2237"/>
                    <a:pt x="76630" y="0"/>
                    <a:pt x="88738" y="0"/>
                  </a:cubicBezTo>
                  <a:cubicBezTo>
                    <a:pt x="100847" y="0"/>
                    <a:pt x="112266" y="2225"/>
                    <a:pt x="122983" y="6686"/>
                  </a:cubicBezTo>
                  <a:cubicBezTo>
                    <a:pt x="133700" y="11148"/>
                    <a:pt x="143099" y="17314"/>
                    <a:pt x="151167" y="25186"/>
                  </a:cubicBezTo>
                  <a:cubicBezTo>
                    <a:pt x="159235" y="33057"/>
                    <a:pt x="165610" y="42246"/>
                    <a:pt x="170267" y="52765"/>
                  </a:cubicBezTo>
                  <a:cubicBezTo>
                    <a:pt x="174924" y="63284"/>
                    <a:pt x="177259" y="74601"/>
                    <a:pt x="177259" y="86717"/>
                  </a:cubicBezTo>
                  <a:close/>
                  <a:moveTo>
                    <a:pt x="144853" y="86717"/>
                  </a:moveTo>
                  <a:cubicBezTo>
                    <a:pt x="144853" y="79063"/>
                    <a:pt x="143389" y="71845"/>
                    <a:pt x="140450" y="65086"/>
                  </a:cubicBezTo>
                  <a:cubicBezTo>
                    <a:pt x="137510" y="58327"/>
                    <a:pt x="133494" y="52414"/>
                    <a:pt x="128402" y="47324"/>
                  </a:cubicBezTo>
                  <a:cubicBezTo>
                    <a:pt x="123309" y="42234"/>
                    <a:pt x="117334" y="38195"/>
                    <a:pt x="110499" y="35197"/>
                  </a:cubicBezTo>
                  <a:cubicBezTo>
                    <a:pt x="103653" y="32198"/>
                    <a:pt x="96407" y="30699"/>
                    <a:pt x="88726" y="30699"/>
                  </a:cubicBezTo>
                  <a:cubicBezTo>
                    <a:pt x="81045" y="30699"/>
                    <a:pt x="73570" y="32198"/>
                    <a:pt x="66735" y="35197"/>
                  </a:cubicBezTo>
                  <a:cubicBezTo>
                    <a:pt x="59889" y="38195"/>
                    <a:pt x="53925" y="42234"/>
                    <a:pt x="48833" y="47324"/>
                  </a:cubicBezTo>
                  <a:cubicBezTo>
                    <a:pt x="43740" y="52402"/>
                    <a:pt x="39724" y="58327"/>
                    <a:pt x="36785" y="65086"/>
                  </a:cubicBezTo>
                  <a:cubicBezTo>
                    <a:pt x="33857" y="71845"/>
                    <a:pt x="32382" y="79051"/>
                    <a:pt x="32382" y="86717"/>
                  </a:cubicBezTo>
                  <a:cubicBezTo>
                    <a:pt x="32382" y="94382"/>
                    <a:pt x="33845" y="101419"/>
                    <a:pt x="36785" y="108238"/>
                  </a:cubicBezTo>
                  <a:cubicBezTo>
                    <a:pt x="39724" y="115058"/>
                    <a:pt x="43740" y="121019"/>
                    <a:pt x="48833" y="126109"/>
                  </a:cubicBezTo>
                  <a:cubicBezTo>
                    <a:pt x="53925" y="131187"/>
                    <a:pt x="59901" y="135238"/>
                    <a:pt x="66735" y="138224"/>
                  </a:cubicBezTo>
                  <a:cubicBezTo>
                    <a:pt x="73570" y="141223"/>
                    <a:pt x="80900" y="142722"/>
                    <a:pt x="88726" y="142722"/>
                  </a:cubicBezTo>
                  <a:cubicBezTo>
                    <a:pt x="96552" y="142722"/>
                    <a:pt x="103665" y="141223"/>
                    <a:pt x="110499" y="138224"/>
                  </a:cubicBezTo>
                  <a:cubicBezTo>
                    <a:pt x="117346" y="135226"/>
                    <a:pt x="123309" y="131187"/>
                    <a:pt x="128402" y="126109"/>
                  </a:cubicBezTo>
                  <a:cubicBezTo>
                    <a:pt x="133494" y="121019"/>
                    <a:pt x="137510" y="115070"/>
                    <a:pt x="140450" y="108238"/>
                  </a:cubicBezTo>
                  <a:cubicBezTo>
                    <a:pt x="143377" y="101419"/>
                    <a:pt x="144853" y="94237"/>
                    <a:pt x="144853" y="86717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6" name="Szabadkézi sokszög 15">
              <a:extLst>
                <a:ext uri="{FF2B5EF4-FFF2-40B4-BE49-F238E27FC236}">
                  <a16:creationId xmlns:a16="http://schemas.microsoft.com/office/drawing/2014/main" id="{6DDC3B70-3DD4-F0AF-6DEE-845BBE6F13F1}"/>
                </a:ext>
              </a:extLst>
            </p:cNvPr>
            <p:cNvSpPr/>
            <p:nvPr/>
          </p:nvSpPr>
          <p:spPr>
            <a:xfrm>
              <a:off x="7872794" y="4260473"/>
              <a:ext cx="125643" cy="167157"/>
            </a:xfrm>
            <a:custGeom>
              <a:avLst/>
              <a:gdLst>
                <a:gd name="connsiteX0" fmla="*/ 125632 w 125643"/>
                <a:gd name="connsiteY0" fmla="*/ 167158 h 167157"/>
                <a:gd name="connsiteX1" fmla="*/ 89948 w 125643"/>
                <a:gd name="connsiteY1" fmla="*/ 167158 h 167157"/>
                <a:gd name="connsiteX2" fmla="*/ 78057 w 125643"/>
                <a:gd name="connsiteY2" fmla="*/ 129120 h 167157"/>
                <a:gd name="connsiteX3" fmla="*/ 73376 w 125643"/>
                <a:gd name="connsiteY3" fmla="*/ 117633 h 167157"/>
                <a:gd name="connsiteX4" fmla="*/ 66590 w 125643"/>
                <a:gd name="connsiteY4" fmla="*/ 108650 h 167157"/>
                <a:gd name="connsiteX5" fmla="*/ 57107 w 125643"/>
                <a:gd name="connsiteY5" fmla="*/ 102797 h 167157"/>
                <a:gd name="connsiteX6" fmla="*/ 44079 w 125643"/>
                <a:gd name="connsiteY6" fmla="*/ 100706 h 167157"/>
                <a:gd name="connsiteX7" fmla="*/ 31983 w 125643"/>
                <a:gd name="connsiteY7" fmla="*/ 100706 h 167157"/>
                <a:gd name="connsiteX8" fmla="*/ 31983 w 125643"/>
                <a:gd name="connsiteY8" fmla="*/ 167158 h 167157"/>
                <a:gd name="connsiteX9" fmla="*/ 0 w 125643"/>
                <a:gd name="connsiteY9" fmla="*/ 167158 h 167157"/>
                <a:gd name="connsiteX10" fmla="*/ 0 w 125643"/>
                <a:gd name="connsiteY10" fmla="*/ 206 h 167157"/>
                <a:gd name="connsiteX11" fmla="*/ 65937 w 125643"/>
                <a:gd name="connsiteY11" fmla="*/ 0 h 167157"/>
                <a:gd name="connsiteX12" fmla="*/ 85763 w 125643"/>
                <a:gd name="connsiteY12" fmla="*/ 3664 h 167157"/>
                <a:gd name="connsiteX13" fmla="*/ 101621 w 125643"/>
                <a:gd name="connsiteY13" fmla="*/ 13796 h 167157"/>
                <a:gd name="connsiteX14" fmla="*/ 112048 w 125643"/>
                <a:gd name="connsiteY14" fmla="*/ 29042 h 167157"/>
                <a:gd name="connsiteX15" fmla="*/ 115810 w 125643"/>
                <a:gd name="connsiteY15" fmla="*/ 48062 h 167157"/>
                <a:gd name="connsiteX16" fmla="*/ 113524 w 125643"/>
                <a:gd name="connsiteY16" fmla="*/ 62269 h 167157"/>
                <a:gd name="connsiteX17" fmla="*/ 107088 w 125643"/>
                <a:gd name="connsiteY17" fmla="*/ 75012 h 167157"/>
                <a:gd name="connsiteX18" fmla="*/ 97218 w 125643"/>
                <a:gd name="connsiteY18" fmla="*/ 85350 h 167157"/>
                <a:gd name="connsiteX19" fmla="*/ 84662 w 125643"/>
                <a:gd name="connsiteY19" fmla="*/ 92145 h 167157"/>
                <a:gd name="connsiteX20" fmla="*/ 97532 w 125643"/>
                <a:gd name="connsiteY20" fmla="*/ 100609 h 167157"/>
                <a:gd name="connsiteX21" fmla="*/ 105431 w 125643"/>
                <a:gd name="connsiteY21" fmla="*/ 113873 h 167157"/>
                <a:gd name="connsiteX22" fmla="*/ 108129 w 125643"/>
                <a:gd name="connsiteY22" fmla="*/ 120982 h 167157"/>
                <a:gd name="connsiteX23" fmla="*/ 110729 w 125643"/>
                <a:gd name="connsiteY23" fmla="*/ 128394 h 167157"/>
                <a:gd name="connsiteX24" fmla="*/ 113645 w 125643"/>
                <a:gd name="connsiteY24" fmla="*/ 136761 h 167157"/>
                <a:gd name="connsiteX25" fmla="*/ 117068 w 125643"/>
                <a:gd name="connsiteY25" fmla="*/ 146676 h 167157"/>
                <a:gd name="connsiteX26" fmla="*/ 121350 w 125643"/>
                <a:gd name="connsiteY26" fmla="*/ 158488 h 167157"/>
                <a:gd name="connsiteX27" fmla="*/ 125644 w 125643"/>
                <a:gd name="connsiteY27" fmla="*/ 167158 h 167157"/>
                <a:gd name="connsiteX28" fmla="*/ 83404 w 125643"/>
                <a:gd name="connsiteY28" fmla="*/ 50347 h 167157"/>
                <a:gd name="connsiteX29" fmla="*/ 81214 w 125643"/>
                <a:gd name="connsiteY29" fmla="*/ 39695 h 167157"/>
                <a:gd name="connsiteX30" fmla="*/ 75263 w 125643"/>
                <a:gd name="connsiteY30" fmla="*/ 31340 h 167157"/>
                <a:gd name="connsiteX31" fmla="*/ 66372 w 125643"/>
                <a:gd name="connsiteY31" fmla="*/ 25802 h 167157"/>
                <a:gd name="connsiteX32" fmla="*/ 55401 w 125643"/>
                <a:gd name="connsiteY32" fmla="*/ 23819 h 167157"/>
                <a:gd name="connsiteX33" fmla="*/ 31983 w 125643"/>
                <a:gd name="connsiteY33" fmla="*/ 23819 h 167157"/>
                <a:gd name="connsiteX34" fmla="*/ 31983 w 125643"/>
                <a:gd name="connsiteY34" fmla="*/ 75859 h 167157"/>
                <a:gd name="connsiteX35" fmla="*/ 55401 w 125643"/>
                <a:gd name="connsiteY35" fmla="*/ 75859 h 167157"/>
                <a:gd name="connsiteX36" fmla="*/ 66372 w 125643"/>
                <a:gd name="connsiteY36" fmla="*/ 74081 h 167157"/>
                <a:gd name="connsiteX37" fmla="*/ 75263 w 125643"/>
                <a:gd name="connsiteY37" fmla="*/ 68967 h 167157"/>
                <a:gd name="connsiteX38" fmla="*/ 81214 w 125643"/>
                <a:gd name="connsiteY38" fmla="*/ 60914 h 167157"/>
                <a:gd name="connsiteX39" fmla="*/ 83404 w 125643"/>
                <a:gd name="connsiteY39" fmla="*/ 50359 h 167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5643" h="167157">
                  <a:moveTo>
                    <a:pt x="125632" y="167158"/>
                  </a:moveTo>
                  <a:lnTo>
                    <a:pt x="89948" y="167158"/>
                  </a:lnTo>
                  <a:lnTo>
                    <a:pt x="78057" y="129120"/>
                  </a:lnTo>
                  <a:cubicBezTo>
                    <a:pt x="76811" y="124936"/>
                    <a:pt x="75239" y="121115"/>
                    <a:pt x="73376" y="117633"/>
                  </a:cubicBezTo>
                  <a:cubicBezTo>
                    <a:pt x="71501" y="114151"/>
                    <a:pt x="69239" y="111152"/>
                    <a:pt x="66590" y="108650"/>
                  </a:cubicBezTo>
                  <a:cubicBezTo>
                    <a:pt x="63941" y="106147"/>
                    <a:pt x="60784" y="104188"/>
                    <a:pt x="57107" y="102797"/>
                  </a:cubicBezTo>
                  <a:cubicBezTo>
                    <a:pt x="53429" y="101407"/>
                    <a:pt x="49075" y="100706"/>
                    <a:pt x="44079" y="100706"/>
                  </a:cubicBezTo>
                  <a:lnTo>
                    <a:pt x="31983" y="100706"/>
                  </a:lnTo>
                  <a:lnTo>
                    <a:pt x="31983" y="167158"/>
                  </a:lnTo>
                  <a:lnTo>
                    <a:pt x="0" y="167158"/>
                  </a:lnTo>
                  <a:lnTo>
                    <a:pt x="0" y="206"/>
                  </a:lnTo>
                  <a:lnTo>
                    <a:pt x="65937" y="0"/>
                  </a:lnTo>
                  <a:cubicBezTo>
                    <a:pt x="73037" y="0"/>
                    <a:pt x="79642" y="1221"/>
                    <a:pt x="85763" y="3664"/>
                  </a:cubicBezTo>
                  <a:cubicBezTo>
                    <a:pt x="91883" y="6094"/>
                    <a:pt x="97169" y="9479"/>
                    <a:pt x="101621" y="13796"/>
                  </a:cubicBezTo>
                  <a:cubicBezTo>
                    <a:pt x="106072" y="18112"/>
                    <a:pt x="109556" y="23203"/>
                    <a:pt x="112048" y="29042"/>
                  </a:cubicBezTo>
                  <a:cubicBezTo>
                    <a:pt x="114552" y="34895"/>
                    <a:pt x="115810" y="41242"/>
                    <a:pt x="115810" y="48062"/>
                  </a:cubicBezTo>
                  <a:cubicBezTo>
                    <a:pt x="115810" y="52934"/>
                    <a:pt x="115048" y="57674"/>
                    <a:pt x="113524" y="62269"/>
                  </a:cubicBezTo>
                  <a:cubicBezTo>
                    <a:pt x="111999" y="66863"/>
                    <a:pt x="109858" y="71119"/>
                    <a:pt x="107088" y="75012"/>
                  </a:cubicBezTo>
                  <a:cubicBezTo>
                    <a:pt x="104318" y="78918"/>
                    <a:pt x="101028" y="82364"/>
                    <a:pt x="97218" y="85350"/>
                  </a:cubicBezTo>
                  <a:cubicBezTo>
                    <a:pt x="93407" y="88349"/>
                    <a:pt x="89222" y="90610"/>
                    <a:pt x="84662" y="92145"/>
                  </a:cubicBezTo>
                  <a:cubicBezTo>
                    <a:pt x="89924" y="94104"/>
                    <a:pt x="94218" y="96921"/>
                    <a:pt x="97532" y="100609"/>
                  </a:cubicBezTo>
                  <a:cubicBezTo>
                    <a:pt x="100859" y="104297"/>
                    <a:pt x="103484" y="108722"/>
                    <a:pt x="105431" y="113873"/>
                  </a:cubicBezTo>
                  <a:cubicBezTo>
                    <a:pt x="106399" y="116243"/>
                    <a:pt x="107294" y="118612"/>
                    <a:pt x="108129" y="120982"/>
                  </a:cubicBezTo>
                  <a:cubicBezTo>
                    <a:pt x="108951" y="123352"/>
                    <a:pt x="109822" y="125819"/>
                    <a:pt x="110729" y="128394"/>
                  </a:cubicBezTo>
                  <a:cubicBezTo>
                    <a:pt x="111624" y="130981"/>
                    <a:pt x="112604" y="133762"/>
                    <a:pt x="113645" y="136761"/>
                  </a:cubicBezTo>
                  <a:cubicBezTo>
                    <a:pt x="114685" y="139760"/>
                    <a:pt x="115822" y="143060"/>
                    <a:pt x="117068" y="146676"/>
                  </a:cubicBezTo>
                  <a:cubicBezTo>
                    <a:pt x="118604" y="151282"/>
                    <a:pt x="120031" y="155212"/>
                    <a:pt x="121350" y="158488"/>
                  </a:cubicBezTo>
                  <a:cubicBezTo>
                    <a:pt x="122680" y="161765"/>
                    <a:pt x="124096" y="164655"/>
                    <a:pt x="125644" y="167158"/>
                  </a:cubicBezTo>
                  <a:close/>
                  <a:moveTo>
                    <a:pt x="83404" y="50347"/>
                  </a:moveTo>
                  <a:cubicBezTo>
                    <a:pt x="83404" y="46454"/>
                    <a:pt x="82678" y="42899"/>
                    <a:pt x="81214" y="39695"/>
                  </a:cubicBezTo>
                  <a:cubicBezTo>
                    <a:pt x="79751" y="36503"/>
                    <a:pt x="77767" y="33710"/>
                    <a:pt x="75263" y="31340"/>
                  </a:cubicBezTo>
                  <a:cubicBezTo>
                    <a:pt x="72747" y="28970"/>
                    <a:pt x="69783" y="27132"/>
                    <a:pt x="66372" y="25802"/>
                  </a:cubicBezTo>
                  <a:cubicBezTo>
                    <a:pt x="62961" y="24484"/>
                    <a:pt x="59296" y="23819"/>
                    <a:pt x="55401" y="23819"/>
                  </a:cubicBezTo>
                  <a:lnTo>
                    <a:pt x="31983" y="23819"/>
                  </a:lnTo>
                  <a:lnTo>
                    <a:pt x="31983" y="75859"/>
                  </a:lnTo>
                  <a:lnTo>
                    <a:pt x="55401" y="75859"/>
                  </a:lnTo>
                  <a:cubicBezTo>
                    <a:pt x="59296" y="75859"/>
                    <a:pt x="62961" y="75266"/>
                    <a:pt x="66372" y="74081"/>
                  </a:cubicBezTo>
                  <a:cubicBezTo>
                    <a:pt x="69783" y="72896"/>
                    <a:pt x="72747" y="71192"/>
                    <a:pt x="75263" y="68967"/>
                  </a:cubicBezTo>
                  <a:cubicBezTo>
                    <a:pt x="77767" y="66742"/>
                    <a:pt x="79763" y="64046"/>
                    <a:pt x="81214" y="60914"/>
                  </a:cubicBezTo>
                  <a:cubicBezTo>
                    <a:pt x="82666" y="57783"/>
                    <a:pt x="83404" y="54264"/>
                    <a:pt x="83404" y="50359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7" name="Szabadkézi sokszög 16">
              <a:extLst>
                <a:ext uri="{FF2B5EF4-FFF2-40B4-BE49-F238E27FC236}">
                  <a16:creationId xmlns:a16="http://schemas.microsoft.com/office/drawing/2014/main" id="{EE64B4B6-F30D-4BDD-6C76-E7F111814549}"/>
                </a:ext>
              </a:extLst>
            </p:cNvPr>
            <p:cNvSpPr/>
            <p:nvPr/>
          </p:nvSpPr>
          <p:spPr>
            <a:xfrm>
              <a:off x="8051940" y="4260679"/>
              <a:ext cx="113100" cy="166952"/>
            </a:xfrm>
            <a:custGeom>
              <a:avLst/>
              <a:gdLst>
                <a:gd name="connsiteX0" fmla="*/ 113088 w 113100"/>
                <a:gd name="connsiteY0" fmla="*/ 166952 h 166952"/>
                <a:gd name="connsiteX1" fmla="*/ 0 w 113100"/>
                <a:gd name="connsiteY1" fmla="*/ 166952 h 166952"/>
                <a:gd name="connsiteX2" fmla="*/ 0 w 113100"/>
                <a:gd name="connsiteY2" fmla="*/ 0 h 166952"/>
                <a:gd name="connsiteX3" fmla="*/ 33035 w 113100"/>
                <a:gd name="connsiteY3" fmla="*/ 0 h 166952"/>
                <a:gd name="connsiteX4" fmla="*/ 33035 w 113100"/>
                <a:gd name="connsiteY4" fmla="*/ 135612 h 166952"/>
                <a:gd name="connsiteX5" fmla="*/ 113100 w 113100"/>
                <a:gd name="connsiteY5" fmla="*/ 135612 h 166952"/>
                <a:gd name="connsiteX6" fmla="*/ 113100 w 113100"/>
                <a:gd name="connsiteY6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100" h="166952">
                  <a:moveTo>
                    <a:pt x="113088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33035" y="0"/>
                  </a:lnTo>
                  <a:lnTo>
                    <a:pt x="33035" y="135612"/>
                  </a:lnTo>
                  <a:lnTo>
                    <a:pt x="113100" y="135612"/>
                  </a:lnTo>
                  <a:lnTo>
                    <a:pt x="113100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8" name="Szabadkézi sokszög 17">
              <a:extLst>
                <a:ext uri="{FF2B5EF4-FFF2-40B4-BE49-F238E27FC236}">
                  <a16:creationId xmlns:a16="http://schemas.microsoft.com/office/drawing/2014/main" id="{2DB595FD-EE95-27F5-45B9-1C9896712C5B}"/>
                </a:ext>
              </a:extLst>
            </p:cNvPr>
            <p:cNvSpPr/>
            <p:nvPr/>
          </p:nvSpPr>
          <p:spPr>
            <a:xfrm>
              <a:off x="8217090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9" name="Szabadkézi sokszög 18">
              <a:extLst>
                <a:ext uri="{FF2B5EF4-FFF2-40B4-BE49-F238E27FC236}">
                  <a16:creationId xmlns:a16="http://schemas.microsoft.com/office/drawing/2014/main" id="{8992B851-093E-62EC-FBBF-BB6570C6D4B3}"/>
                </a:ext>
              </a:extLst>
            </p:cNvPr>
            <p:cNvSpPr/>
            <p:nvPr/>
          </p:nvSpPr>
          <p:spPr>
            <a:xfrm>
              <a:off x="8385797" y="4260473"/>
              <a:ext cx="166819" cy="167169"/>
            </a:xfrm>
            <a:custGeom>
              <a:avLst/>
              <a:gdLst>
                <a:gd name="connsiteX0" fmla="*/ 166820 w 166819"/>
                <a:gd name="connsiteY0" fmla="*/ 167158 h 167169"/>
                <a:gd name="connsiteX1" fmla="*/ 135043 w 166819"/>
                <a:gd name="connsiteY1" fmla="*/ 167158 h 167169"/>
                <a:gd name="connsiteX2" fmla="*/ 135043 w 166819"/>
                <a:gd name="connsiteY2" fmla="*/ 55582 h 167169"/>
                <a:gd name="connsiteX3" fmla="*/ 82364 w 166819"/>
                <a:gd name="connsiteY3" fmla="*/ 144390 h 167169"/>
                <a:gd name="connsiteX4" fmla="*/ 31777 w 166819"/>
                <a:gd name="connsiteY4" fmla="*/ 54748 h 167169"/>
                <a:gd name="connsiteX5" fmla="*/ 31777 w 166819"/>
                <a:gd name="connsiteY5" fmla="*/ 167170 h 167169"/>
                <a:gd name="connsiteX6" fmla="*/ 0 w 166819"/>
                <a:gd name="connsiteY6" fmla="*/ 167170 h 167169"/>
                <a:gd name="connsiteX7" fmla="*/ 0 w 166819"/>
                <a:gd name="connsiteY7" fmla="*/ 0 h 167169"/>
                <a:gd name="connsiteX8" fmla="*/ 36579 w 166819"/>
                <a:gd name="connsiteY8" fmla="*/ 0 h 167169"/>
                <a:gd name="connsiteX9" fmla="*/ 82993 w 166819"/>
                <a:gd name="connsiteY9" fmla="*/ 82956 h 167169"/>
                <a:gd name="connsiteX10" fmla="*/ 131487 w 166819"/>
                <a:gd name="connsiteY10" fmla="*/ 0 h 167169"/>
                <a:gd name="connsiteX11" fmla="*/ 166820 w 166819"/>
                <a:gd name="connsiteY11" fmla="*/ 0 h 167169"/>
                <a:gd name="connsiteX12" fmla="*/ 166820 w 166819"/>
                <a:gd name="connsiteY12" fmla="*/ 167170 h 16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6819" h="167169">
                  <a:moveTo>
                    <a:pt x="166820" y="167158"/>
                  </a:moveTo>
                  <a:lnTo>
                    <a:pt x="135043" y="167158"/>
                  </a:lnTo>
                  <a:lnTo>
                    <a:pt x="135043" y="55582"/>
                  </a:lnTo>
                  <a:lnTo>
                    <a:pt x="82364" y="144390"/>
                  </a:lnTo>
                  <a:lnTo>
                    <a:pt x="31777" y="54748"/>
                  </a:lnTo>
                  <a:lnTo>
                    <a:pt x="31777" y="167170"/>
                  </a:lnTo>
                  <a:lnTo>
                    <a:pt x="0" y="167170"/>
                  </a:lnTo>
                  <a:lnTo>
                    <a:pt x="0" y="0"/>
                  </a:lnTo>
                  <a:lnTo>
                    <a:pt x="36579" y="0"/>
                  </a:lnTo>
                  <a:lnTo>
                    <a:pt x="82993" y="82956"/>
                  </a:lnTo>
                  <a:lnTo>
                    <a:pt x="131487" y="0"/>
                  </a:lnTo>
                  <a:lnTo>
                    <a:pt x="166820" y="0"/>
                  </a:lnTo>
                  <a:lnTo>
                    <a:pt x="166820" y="167170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0" name="Szabadkézi sokszög 19">
              <a:extLst>
                <a:ext uri="{FF2B5EF4-FFF2-40B4-BE49-F238E27FC236}">
                  <a16:creationId xmlns:a16="http://schemas.microsoft.com/office/drawing/2014/main" id="{1BD7B41F-D877-9D9E-226E-7B7FB716B962}"/>
                </a:ext>
              </a:extLst>
            </p:cNvPr>
            <p:cNvSpPr/>
            <p:nvPr/>
          </p:nvSpPr>
          <p:spPr>
            <a:xfrm>
              <a:off x="8617199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1" name="Szabadkézi sokszög 20">
              <a:extLst>
                <a:ext uri="{FF2B5EF4-FFF2-40B4-BE49-F238E27FC236}">
                  <a16:creationId xmlns:a16="http://schemas.microsoft.com/office/drawing/2014/main" id="{8D4721AE-4FE2-248A-28FE-8C2703F55848}"/>
                </a:ext>
              </a:extLst>
            </p:cNvPr>
            <p:cNvSpPr/>
            <p:nvPr/>
          </p:nvSpPr>
          <p:spPr>
            <a:xfrm>
              <a:off x="8785906" y="4260461"/>
              <a:ext cx="139022" cy="167169"/>
            </a:xfrm>
            <a:custGeom>
              <a:avLst/>
              <a:gdLst>
                <a:gd name="connsiteX0" fmla="*/ 139023 w 139022"/>
                <a:gd name="connsiteY0" fmla="*/ 167170 h 167169"/>
                <a:gd name="connsiteX1" fmla="*/ 107246 w 139022"/>
                <a:gd name="connsiteY1" fmla="*/ 167170 h 167169"/>
                <a:gd name="connsiteX2" fmla="*/ 31777 w 139022"/>
                <a:gd name="connsiteY2" fmla="*/ 49948 h 167169"/>
                <a:gd name="connsiteX3" fmla="*/ 31777 w 139022"/>
                <a:gd name="connsiteY3" fmla="*/ 167170 h 167169"/>
                <a:gd name="connsiteX4" fmla="*/ 0 w 139022"/>
                <a:gd name="connsiteY4" fmla="*/ 167170 h 167169"/>
                <a:gd name="connsiteX5" fmla="*/ 0 w 139022"/>
                <a:gd name="connsiteY5" fmla="*/ 0 h 167169"/>
                <a:gd name="connsiteX6" fmla="*/ 36373 w 139022"/>
                <a:gd name="connsiteY6" fmla="*/ 0 h 167169"/>
                <a:gd name="connsiteX7" fmla="*/ 107234 w 139022"/>
                <a:gd name="connsiteY7" fmla="*/ 109073 h 167169"/>
                <a:gd name="connsiteX8" fmla="*/ 107234 w 139022"/>
                <a:gd name="connsiteY8" fmla="*/ 0 h 167169"/>
                <a:gd name="connsiteX9" fmla="*/ 139010 w 139022"/>
                <a:gd name="connsiteY9" fmla="*/ 0 h 167169"/>
                <a:gd name="connsiteX10" fmla="*/ 139010 w 139022"/>
                <a:gd name="connsiteY10" fmla="*/ 167170 h 16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9022" h="167169">
                  <a:moveTo>
                    <a:pt x="139023" y="167170"/>
                  </a:moveTo>
                  <a:lnTo>
                    <a:pt x="107246" y="167170"/>
                  </a:lnTo>
                  <a:lnTo>
                    <a:pt x="31777" y="49948"/>
                  </a:lnTo>
                  <a:lnTo>
                    <a:pt x="31777" y="167170"/>
                  </a:lnTo>
                  <a:lnTo>
                    <a:pt x="0" y="167170"/>
                  </a:lnTo>
                  <a:lnTo>
                    <a:pt x="0" y="0"/>
                  </a:lnTo>
                  <a:lnTo>
                    <a:pt x="36373" y="0"/>
                  </a:lnTo>
                  <a:lnTo>
                    <a:pt x="107234" y="109073"/>
                  </a:lnTo>
                  <a:lnTo>
                    <a:pt x="107234" y="0"/>
                  </a:lnTo>
                  <a:lnTo>
                    <a:pt x="139010" y="0"/>
                  </a:lnTo>
                  <a:lnTo>
                    <a:pt x="139010" y="167170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2" name="Szabadkézi sokszög 21">
              <a:extLst>
                <a:ext uri="{FF2B5EF4-FFF2-40B4-BE49-F238E27FC236}">
                  <a16:creationId xmlns:a16="http://schemas.microsoft.com/office/drawing/2014/main" id="{8F6458E3-2373-CC72-F901-72C86A277C10}"/>
                </a:ext>
              </a:extLst>
            </p:cNvPr>
            <p:cNvSpPr/>
            <p:nvPr/>
          </p:nvSpPr>
          <p:spPr>
            <a:xfrm>
              <a:off x="8979265" y="4260679"/>
              <a:ext cx="125220" cy="166952"/>
            </a:xfrm>
            <a:custGeom>
              <a:avLst/>
              <a:gdLst>
                <a:gd name="connsiteX0" fmla="*/ 125221 w 125220"/>
                <a:gd name="connsiteY0" fmla="*/ 28825 h 166952"/>
                <a:gd name="connsiteX1" fmla="*/ 79025 w 125220"/>
                <a:gd name="connsiteY1" fmla="*/ 28825 h 166952"/>
                <a:gd name="connsiteX2" fmla="*/ 79025 w 125220"/>
                <a:gd name="connsiteY2" fmla="*/ 166952 h 166952"/>
                <a:gd name="connsiteX3" fmla="*/ 46208 w 125220"/>
                <a:gd name="connsiteY3" fmla="*/ 166952 h 166952"/>
                <a:gd name="connsiteX4" fmla="*/ 46208 w 125220"/>
                <a:gd name="connsiteY4" fmla="*/ 28825 h 166952"/>
                <a:gd name="connsiteX5" fmla="*/ 0 w 125220"/>
                <a:gd name="connsiteY5" fmla="*/ 28825 h 166952"/>
                <a:gd name="connsiteX6" fmla="*/ 0 w 125220"/>
                <a:gd name="connsiteY6" fmla="*/ 0 h 166952"/>
                <a:gd name="connsiteX7" fmla="*/ 125221 w 125220"/>
                <a:gd name="connsiteY7" fmla="*/ 0 h 166952"/>
                <a:gd name="connsiteX8" fmla="*/ 125221 w 125220"/>
                <a:gd name="connsiteY8" fmla="*/ 28825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220" h="166952">
                  <a:moveTo>
                    <a:pt x="125221" y="28825"/>
                  </a:moveTo>
                  <a:lnTo>
                    <a:pt x="79025" y="28825"/>
                  </a:lnTo>
                  <a:lnTo>
                    <a:pt x="79025" y="166952"/>
                  </a:lnTo>
                  <a:lnTo>
                    <a:pt x="46208" y="166952"/>
                  </a:lnTo>
                  <a:lnTo>
                    <a:pt x="46208" y="28825"/>
                  </a:lnTo>
                  <a:lnTo>
                    <a:pt x="0" y="28825"/>
                  </a:lnTo>
                  <a:lnTo>
                    <a:pt x="0" y="0"/>
                  </a:lnTo>
                  <a:lnTo>
                    <a:pt x="125221" y="0"/>
                  </a:lnTo>
                  <a:lnTo>
                    <a:pt x="125221" y="28825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3" name="Szabadkézi sokszög 22">
              <a:extLst>
                <a:ext uri="{FF2B5EF4-FFF2-40B4-BE49-F238E27FC236}">
                  <a16:creationId xmlns:a16="http://schemas.microsoft.com/office/drawing/2014/main" id="{6705D80D-C279-19D5-DFDA-6BD60D5BA9D5}"/>
                </a:ext>
              </a:extLst>
            </p:cNvPr>
            <p:cNvSpPr/>
            <p:nvPr/>
          </p:nvSpPr>
          <p:spPr>
            <a:xfrm>
              <a:off x="9158846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178051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1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6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1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12" grpId="0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E637B-E201-66B8-AD8E-1633FD9CC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fű, ég, kültéri, felhő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D10A0E50-D4DD-D8C1-B1F5-49F862A5B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0588" y="-469900"/>
            <a:ext cx="12858028" cy="8581336"/>
          </a:xfrm>
          <a:prstGeom prst="rect">
            <a:avLst/>
          </a:prstGeom>
        </p:spPr>
      </p:pic>
      <p:sp>
        <p:nvSpPr>
          <p:cNvPr id="5" name="Cím 1">
            <a:extLst>
              <a:ext uri="{FF2B5EF4-FFF2-40B4-BE49-F238E27FC236}">
                <a16:creationId xmlns:a16="http://schemas.microsoft.com/office/drawing/2014/main" id="{E91BAF9B-71B5-0118-607C-9AD72A533CC6}"/>
              </a:ext>
            </a:extLst>
          </p:cNvPr>
          <p:cNvSpPr txBox="1">
            <a:spLocks/>
          </p:cNvSpPr>
          <p:nvPr/>
        </p:nvSpPr>
        <p:spPr>
          <a:xfrm>
            <a:off x="-283396" y="77280"/>
            <a:ext cx="12148457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hu-HU" sz="16600" b="1" spc="300" dirty="0">
                <a:ln>
                  <a:solidFill>
                    <a:schemeClr val="bg1"/>
                  </a:solidFill>
                </a:ln>
                <a:noFill/>
              </a:rPr>
              <a:t>Egy falat</a:t>
            </a: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A0DDB51D-4884-F669-C75F-A905B17A1C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4352" y="596217"/>
            <a:ext cx="9144000" cy="2387600"/>
          </a:xfrm>
        </p:spPr>
        <p:txBody>
          <a:bodyPr/>
          <a:lstStyle/>
          <a:p>
            <a:pPr algn="l"/>
            <a:r>
              <a:rPr lang="hu-HU" b="1" spc="300" dirty="0">
                <a:solidFill>
                  <a:schemeClr val="bg1"/>
                </a:solidFill>
              </a:rPr>
              <a:t>Piknik</a:t>
            </a:r>
          </a:p>
        </p:txBody>
      </p:sp>
      <p:sp>
        <p:nvSpPr>
          <p:cNvPr id="12" name="Cím 1">
            <a:extLst>
              <a:ext uri="{FF2B5EF4-FFF2-40B4-BE49-F238E27FC236}">
                <a16:creationId xmlns:a16="http://schemas.microsoft.com/office/drawing/2014/main" id="{39597459-5793-E7E3-2A8F-F5E152509D29}"/>
              </a:ext>
            </a:extLst>
          </p:cNvPr>
          <p:cNvSpPr txBox="1">
            <a:spLocks/>
          </p:cNvSpPr>
          <p:nvPr/>
        </p:nvSpPr>
        <p:spPr>
          <a:xfrm>
            <a:off x="601976" y="5088533"/>
            <a:ext cx="5546958" cy="10452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hu-HU" sz="1050" spc="300" dirty="0">
                <a:solidFill>
                  <a:schemeClr val="bg1"/>
                </a:solidFill>
              </a:rPr>
              <a:t>A Borlemente </a:t>
            </a:r>
            <a:r>
              <a:rPr lang="hu-HU" sz="1050" b="1" spc="300" dirty="0">
                <a:solidFill>
                  <a:schemeClr val="bg1"/>
                </a:solidFill>
              </a:rPr>
              <a:t>ételkínálata</a:t>
            </a:r>
            <a:r>
              <a:rPr lang="hu-HU" sz="1050" spc="300" dirty="0">
                <a:solidFill>
                  <a:schemeClr val="bg1"/>
                </a:solidFill>
              </a:rPr>
              <a:t> tökéletes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harmóniában áll a borokkal.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A helyi alapanyagokból készült fogások,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a piknik-stílusú tálalás és az exkluzív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kulinárisélmények a vendégek számára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b="1" spc="300" dirty="0">
                <a:solidFill>
                  <a:schemeClr val="bg1"/>
                </a:solidFill>
              </a:rPr>
              <a:t>teljes körű élményt </a:t>
            </a:r>
            <a:r>
              <a:rPr lang="hu-HU" sz="1050" spc="300" dirty="0">
                <a:solidFill>
                  <a:schemeClr val="bg1"/>
                </a:solidFill>
              </a:rPr>
              <a:t>nyújtanak.</a:t>
            </a:r>
          </a:p>
        </p:txBody>
      </p:sp>
      <p:sp>
        <p:nvSpPr>
          <p:cNvPr id="7" name="Szabadkézi sokszög 6">
            <a:extLst>
              <a:ext uri="{FF2B5EF4-FFF2-40B4-BE49-F238E27FC236}">
                <a16:creationId xmlns:a16="http://schemas.microsoft.com/office/drawing/2014/main" id="{3B28D091-A83B-D907-F545-52364EA1E62F}"/>
              </a:ext>
            </a:extLst>
          </p:cNvPr>
          <p:cNvSpPr/>
          <p:nvPr/>
        </p:nvSpPr>
        <p:spPr>
          <a:xfrm>
            <a:off x="10318937" y="5393216"/>
            <a:ext cx="582072" cy="581817"/>
          </a:xfrm>
          <a:custGeom>
            <a:avLst/>
            <a:gdLst>
              <a:gd name="connsiteX0" fmla="*/ 291036 w 582072"/>
              <a:gd name="connsiteY0" fmla="*/ 581818 h 581817"/>
              <a:gd name="connsiteX1" fmla="*/ 582073 w 582072"/>
              <a:gd name="connsiteY1" fmla="*/ 290909 h 581817"/>
              <a:gd name="connsiteX2" fmla="*/ 291036 w 582072"/>
              <a:gd name="connsiteY2" fmla="*/ 0 h 581817"/>
              <a:gd name="connsiteX3" fmla="*/ 0 w 582072"/>
              <a:gd name="connsiteY3" fmla="*/ 290909 h 581817"/>
              <a:gd name="connsiteX4" fmla="*/ 291036 w 582072"/>
              <a:gd name="connsiteY4" fmla="*/ 581818 h 581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072" h="581817">
                <a:moveTo>
                  <a:pt x="291036" y="581818"/>
                </a:moveTo>
                <a:cubicBezTo>
                  <a:pt x="451772" y="581818"/>
                  <a:pt x="582073" y="451574"/>
                  <a:pt x="582073" y="290909"/>
                </a:cubicBezTo>
                <a:cubicBezTo>
                  <a:pt x="582073" y="130244"/>
                  <a:pt x="451772" y="0"/>
                  <a:pt x="291036" y="0"/>
                </a:cubicBezTo>
                <a:cubicBezTo>
                  <a:pt x="130301" y="0"/>
                  <a:pt x="0" y="130244"/>
                  <a:pt x="0" y="290909"/>
                </a:cubicBezTo>
                <a:cubicBezTo>
                  <a:pt x="0" y="451574"/>
                  <a:pt x="130301" y="581818"/>
                  <a:pt x="291036" y="581818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sp>
        <p:nvSpPr>
          <p:cNvPr id="8" name="Szabadkézi sokszög 7">
            <a:extLst>
              <a:ext uri="{FF2B5EF4-FFF2-40B4-BE49-F238E27FC236}">
                <a16:creationId xmlns:a16="http://schemas.microsoft.com/office/drawing/2014/main" id="{1F1121C1-CCD3-85B7-6854-819FFA3080FC}"/>
              </a:ext>
            </a:extLst>
          </p:cNvPr>
          <p:cNvSpPr/>
          <p:nvPr/>
        </p:nvSpPr>
        <p:spPr>
          <a:xfrm>
            <a:off x="9488491" y="5647579"/>
            <a:ext cx="2228266" cy="411245"/>
          </a:xfrm>
          <a:custGeom>
            <a:avLst/>
            <a:gdLst>
              <a:gd name="connsiteX0" fmla="*/ 1159440 w 2228266"/>
              <a:gd name="connsiteY0" fmla="*/ 29715 h 411245"/>
              <a:gd name="connsiteX1" fmla="*/ 1221881 w 2228266"/>
              <a:gd name="connsiteY1" fmla="*/ 32786 h 411245"/>
              <a:gd name="connsiteX2" fmla="*/ 1311805 w 2228266"/>
              <a:gd name="connsiteY2" fmla="*/ 90315 h 411245"/>
              <a:gd name="connsiteX3" fmla="*/ 1374076 w 2228266"/>
              <a:gd name="connsiteY3" fmla="*/ 93035 h 411245"/>
              <a:gd name="connsiteX4" fmla="*/ 1472782 w 2228266"/>
              <a:gd name="connsiteY4" fmla="*/ 41407 h 411245"/>
              <a:gd name="connsiteX5" fmla="*/ 1534171 w 2228266"/>
              <a:gd name="connsiteY5" fmla="*/ 45433 h 411245"/>
              <a:gd name="connsiteX6" fmla="*/ 1634993 w 2228266"/>
              <a:gd name="connsiteY6" fmla="*/ 116322 h 411245"/>
              <a:gd name="connsiteX7" fmla="*/ 1697942 w 2228266"/>
              <a:gd name="connsiteY7" fmla="*/ 123746 h 411245"/>
              <a:gd name="connsiteX8" fmla="*/ 1767363 w 2228266"/>
              <a:gd name="connsiteY8" fmla="*/ 96191 h 411245"/>
              <a:gd name="connsiteX9" fmla="*/ 1793611 w 2228266"/>
              <a:gd name="connsiteY9" fmla="*/ 118184 h 411245"/>
              <a:gd name="connsiteX10" fmla="*/ 1769008 w 2228266"/>
              <a:gd name="connsiteY10" fmla="*/ 238236 h 411245"/>
              <a:gd name="connsiteX11" fmla="*/ 1796902 w 2228266"/>
              <a:gd name="connsiteY11" fmla="*/ 281521 h 411245"/>
              <a:gd name="connsiteX12" fmla="*/ 2180293 w 2228266"/>
              <a:gd name="connsiteY12" fmla="*/ 368963 h 411245"/>
              <a:gd name="connsiteX13" fmla="*/ 2196018 w 2228266"/>
              <a:gd name="connsiteY13" fmla="*/ 384682 h 411245"/>
              <a:gd name="connsiteX14" fmla="*/ 2202091 w 2228266"/>
              <a:gd name="connsiteY14" fmla="*/ 411245 h 411245"/>
              <a:gd name="connsiteX15" fmla="*/ 2221699 w 2228266"/>
              <a:gd name="connsiteY15" fmla="*/ 411245 h 411245"/>
              <a:gd name="connsiteX16" fmla="*/ 2228267 w 2228266"/>
              <a:gd name="connsiteY16" fmla="*/ 404692 h 411245"/>
              <a:gd name="connsiteX17" fmla="*/ 2228267 w 2228266"/>
              <a:gd name="connsiteY17" fmla="*/ 377669 h 411245"/>
              <a:gd name="connsiteX18" fmla="*/ 2192970 w 2228266"/>
              <a:gd name="connsiteY18" fmla="*/ 336850 h 411245"/>
              <a:gd name="connsiteX19" fmla="*/ 1820489 w 2228266"/>
              <a:gd name="connsiteY19" fmla="*/ 260628 h 411245"/>
              <a:gd name="connsiteX20" fmla="*/ 1792426 w 2228266"/>
              <a:gd name="connsiteY20" fmla="*/ 218128 h 411245"/>
              <a:gd name="connsiteX21" fmla="*/ 1819776 w 2228266"/>
              <a:gd name="connsiteY21" fmla="*/ 84644 h 411245"/>
              <a:gd name="connsiteX22" fmla="*/ 1791918 w 2228266"/>
              <a:gd name="connsiteY22" fmla="*/ 57500 h 411245"/>
              <a:gd name="connsiteX23" fmla="*/ 1670810 w 2228266"/>
              <a:gd name="connsiteY23" fmla="*/ 85587 h 411245"/>
              <a:gd name="connsiteX24" fmla="*/ 1606313 w 2228266"/>
              <a:gd name="connsiteY24" fmla="*/ 72904 h 411245"/>
              <a:gd name="connsiteX25" fmla="*/ 1534086 w 2228266"/>
              <a:gd name="connsiteY25" fmla="*/ 21771 h 411245"/>
              <a:gd name="connsiteX26" fmla="*/ 1470629 w 2228266"/>
              <a:gd name="connsiteY26" fmla="*/ 12703 h 411245"/>
              <a:gd name="connsiteX27" fmla="*/ 1346642 w 2228266"/>
              <a:gd name="connsiteY27" fmla="*/ 55456 h 411245"/>
              <a:gd name="connsiteX28" fmla="*/ 1282254 w 2228266"/>
              <a:gd name="connsiteY28" fmla="*/ 47754 h 411245"/>
              <a:gd name="connsiteX29" fmla="*/ 1221857 w 2228266"/>
              <a:gd name="connsiteY29" fmla="*/ 9051 h 411245"/>
              <a:gd name="connsiteX30" fmla="*/ 1159428 w 2228266"/>
              <a:gd name="connsiteY30" fmla="*/ 5956 h 411245"/>
              <a:gd name="connsiteX31" fmla="*/ 939409 w 2228266"/>
              <a:gd name="connsiteY31" fmla="*/ 118003 h 411245"/>
              <a:gd name="connsiteX32" fmla="*/ 874851 w 2228266"/>
              <a:gd name="connsiteY32" fmla="*/ 118716 h 411245"/>
              <a:gd name="connsiteX33" fmla="*/ 766916 w 2228266"/>
              <a:gd name="connsiteY33" fmla="*/ 66713 h 411245"/>
              <a:gd name="connsiteX34" fmla="*/ 702189 w 2228266"/>
              <a:gd name="connsiteY34" fmla="*/ 67088 h 411245"/>
              <a:gd name="connsiteX35" fmla="*/ 550683 w 2228266"/>
              <a:gd name="connsiteY35" fmla="*/ 142245 h 411245"/>
              <a:gd name="connsiteX36" fmla="*/ 485641 w 2228266"/>
              <a:gd name="connsiteY36" fmla="*/ 143297 h 411245"/>
              <a:gd name="connsiteX37" fmla="*/ 390843 w 2228266"/>
              <a:gd name="connsiteY37" fmla="*/ 100036 h 411245"/>
              <a:gd name="connsiteX38" fmla="*/ 326176 w 2228266"/>
              <a:gd name="connsiteY38" fmla="*/ 101825 h 411245"/>
              <a:gd name="connsiteX39" fmla="*/ 172832 w 2228266"/>
              <a:gd name="connsiteY39" fmla="*/ 182303 h 411245"/>
              <a:gd name="connsiteX40" fmla="*/ 172771 w 2228266"/>
              <a:gd name="connsiteY40" fmla="*/ 182303 h 411245"/>
              <a:gd name="connsiteX41" fmla="*/ 140849 w 2228266"/>
              <a:gd name="connsiteY41" fmla="*/ 199109 h 411245"/>
              <a:gd name="connsiteX42" fmla="*/ 0 w 2228266"/>
              <a:gd name="connsiteY42" fmla="*/ 273420 h 411245"/>
              <a:gd name="connsiteX43" fmla="*/ 12229 w 2228266"/>
              <a:gd name="connsiteY43" fmla="*/ 291109 h 411245"/>
              <a:gd name="connsiteX44" fmla="*/ 12229 w 2228266"/>
              <a:gd name="connsiteY44" fmla="*/ 290976 h 411245"/>
              <a:gd name="connsiteX45" fmla="*/ 44018 w 2228266"/>
              <a:gd name="connsiteY45" fmla="*/ 273940 h 411245"/>
              <a:gd name="connsiteX46" fmla="*/ 172928 w 2228266"/>
              <a:gd name="connsiteY46" fmla="*/ 205409 h 411245"/>
              <a:gd name="connsiteX47" fmla="*/ 326140 w 2228266"/>
              <a:gd name="connsiteY47" fmla="*/ 125499 h 411245"/>
              <a:gd name="connsiteX48" fmla="*/ 390855 w 2228266"/>
              <a:gd name="connsiteY48" fmla="*/ 123795 h 411245"/>
              <a:gd name="connsiteX49" fmla="*/ 485653 w 2228266"/>
              <a:gd name="connsiteY49" fmla="*/ 167056 h 411245"/>
              <a:gd name="connsiteX50" fmla="*/ 550695 w 2228266"/>
              <a:gd name="connsiteY50" fmla="*/ 166004 h 411245"/>
              <a:gd name="connsiteX51" fmla="*/ 702201 w 2228266"/>
              <a:gd name="connsiteY51" fmla="*/ 90847 h 411245"/>
              <a:gd name="connsiteX52" fmla="*/ 766916 w 2228266"/>
              <a:gd name="connsiteY52" fmla="*/ 90484 h 411245"/>
              <a:gd name="connsiteX53" fmla="*/ 874730 w 2228266"/>
              <a:gd name="connsiteY53" fmla="*/ 142463 h 411245"/>
              <a:gd name="connsiteX54" fmla="*/ 939288 w 2228266"/>
              <a:gd name="connsiteY54" fmla="*/ 141762 h 411245"/>
              <a:gd name="connsiteX55" fmla="*/ 1159452 w 2228266"/>
              <a:gd name="connsiteY55" fmla="*/ 29703 h 41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228266" h="411245">
                <a:moveTo>
                  <a:pt x="1159440" y="29715"/>
                </a:moveTo>
                <a:cubicBezTo>
                  <a:pt x="1177173" y="20695"/>
                  <a:pt x="1205128" y="22061"/>
                  <a:pt x="1221881" y="32786"/>
                </a:cubicBezTo>
                <a:lnTo>
                  <a:pt x="1311805" y="90315"/>
                </a:lnTo>
                <a:cubicBezTo>
                  <a:pt x="1328570" y="101039"/>
                  <a:pt x="1356440" y="102248"/>
                  <a:pt x="1374076" y="93035"/>
                </a:cubicBezTo>
                <a:lnTo>
                  <a:pt x="1472782" y="41407"/>
                </a:lnTo>
                <a:cubicBezTo>
                  <a:pt x="1490406" y="32181"/>
                  <a:pt x="1517901" y="33995"/>
                  <a:pt x="1534171" y="45433"/>
                </a:cubicBezTo>
                <a:lnTo>
                  <a:pt x="1634993" y="116322"/>
                </a:lnTo>
                <a:cubicBezTo>
                  <a:pt x="1651263" y="127772"/>
                  <a:pt x="1679447" y="131085"/>
                  <a:pt x="1697942" y="123746"/>
                </a:cubicBezTo>
                <a:lnTo>
                  <a:pt x="1767363" y="96191"/>
                </a:lnTo>
                <a:cubicBezTo>
                  <a:pt x="1785846" y="88852"/>
                  <a:pt x="1797603" y="98694"/>
                  <a:pt x="1793611" y="118184"/>
                </a:cubicBezTo>
                <a:lnTo>
                  <a:pt x="1769008" y="238236"/>
                </a:lnTo>
                <a:cubicBezTo>
                  <a:pt x="1765016" y="257726"/>
                  <a:pt x="1777511" y="277108"/>
                  <a:pt x="1796902" y="281521"/>
                </a:cubicBezTo>
                <a:lnTo>
                  <a:pt x="2180293" y="368963"/>
                </a:lnTo>
                <a:cubicBezTo>
                  <a:pt x="2187369" y="370584"/>
                  <a:pt x="2194397" y="377608"/>
                  <a:pt x="2196018" y="384682"/>
                </a:cubicBezTo>
                <a:lnTo>
                  <a:pt x="2202091" y="411245"/>
                </a:lnTo>
                <a:lnTo>
                  <a:pt x="2221699" y="411245"/>
                </a:lnTo>
                <a:cubicBezTo>
                  <a:pt x="2225328" y="411245"/>
                  <a:pt x="2228267" y="408307"/>
                  <a:pt x="2228267" y="404692"/>
                </a:cubicBezTo>
                <a:lnTo>
                  <a:pt x="2228267" y="377669"/>
                </a:lnTo>
                <a:cubicBezTo>
                  <a:pt x="2228267" y="359109"/>
                  <a:pt x="2212469" y="340840"/>
                  <a:pt x="2192970" y="336850"/>
                </a:cubicBezTo>
                <a:lnTo>
                  <a:pt x="1820489" y="260628"/>
                </a:lnTo>
                <a:cubicBezTo>
                  <a:pt x="1801002" y="256638"/>
                  <a:pt x="1788434" y="237607"/>
                  <a:pt x="1792426" y="218128"/>
                </a:cubicBezTo>
                <a:lnTo>
                  <a:pt x="1819776" y="84644"/>
                </a:lnTo>
                <a:cubicBezTo>
                  <a:pt x="1823768" y="65165"/>
                  <a:pt x="1811296" y="53014"/>
                  <a:pt x="1791918" y="57500"/>
                </a:cubicBezTo>
                <a:lnTo>
                  <a:pt x="1670810" y="85587"/>
                </a:lnTo>
                <a:cubicBezTo>
                  <a:pt x="1651432" y="90085"/>
                  <a:pt x="1622546" y="84402"/>
                  <a:pt x="1606313" y="72904"/>
                </a:cubicBezTo>
                <a:lnTo>
                  <a:pt x="1534086" y="21771"/>
                </a:lnTo>
                <a:cubicBezTo>
                  <a:pt x="1517853" y="10284"/>
                  <a:pt x="1489439" y="6222"/>
                  <a:pt x="1470629" y="12703"/>
                </a:cubicBezTo>
                <a:lnTo>
                  <a:pt x="1346642" y="55456"/>
                </a:lnTo>
                <a:cubicBezTo>
                  <a:pt x="1327832" y="61937"/>
                  <a:pt x="1299007" y="58491"/>
                  <a:pt x="1282254" y="47754"/>
                </a:cubicBezTo>
                <a:lnTo>
                  <a:pt x="1221857" y="9051"/>
                </a:lnTo>
                <a:cubicBezTo>
                  <a:pt x="1205104" y="-1686"/>
                  <a:pt x="1177161" y="-3064"/>
                  <a:pt x="1159428" y="5956"/>
                </a:cubicBezTo>
                <a:lnTo>
                  <a:pt x="939409" y="118003"/>
                </a:lnTo>
                <a:cubicBezTo>
                  <a:pt x="921676" y="127035"/>
                  <a:pt x="892778" y="127349"/>
                  <a:pt x="874851" y="118716"/>
                </a:cubicBezTo>
                <a:lnTo>
                  <a:pt x="766916" y="66713"/>
                </a:lnTo>
                <a:cubicBezTo>
                  <a:pt x="748989" y="58080"/>
                  <a:pt x="720019" y="58249"/>
                  <a:pt x="702189" y="67088"/>
                </a:cubicBezTo>
                <a:lnTo>
                  <a:pt x="550683" y="142245"/>
                </a:lnTo>
                <a:cubicBezTo>
                  <a:pt x="532865" y="151084"/>
                  <a:pt x="503737" y="151555"/>
                  <a:pt x="485641" y="143297"/>
                </a:cubicBezTo>
                <a:lnTo>
                  <a:pt x="390843" y="100036"/>
                </a:lnTo>
                <a:cubicBezTo>
                  <a:pt x="372747" y="91778"/>
                  <a:pt x="343788" y="92576"/>
                  <a:pt x="326176" y="101825"/>
                </a:cubicBezTo>
                <a:lnTo>
                  <a:pt x="172832" y="182303"/>
                </a:lnTo>
                <a:lnTo>
                  <a:pt x="172771" y="182303"/>
                </a:lnTo>
                <a:cubicBezTo>
                  <a:pt x="172771" y="182303"/>
                  <a:pt x="158449" y="189835"/>
                  <a:pt x="140849" y="199109"/>
                </a:cubicBezTo>
                <a:lnTo>
                  <a:pt x="0" y="273420"/>
                </a:lnTo>
                <a:lnTo>
                  <a:pt x="12229" y="291109"/>
                </a:lnTo>
                <a:lnTo>
                  <a:pt x="12229" y="290976"/>
                </a:lnTo>
                <a:cubicBezTo>
                  <a:pt x="12205" y="290916"/>
                  <a:pt x="26455" y="283275"/>
                  <a:pt x="44018" y="273940"/>
                </a:cubicBezTo>
                <a:lnTo>
                  <a:pt x="172928" y="205409"/>
                </a:lnTo>
                <a:lnTo>
                  <a:pt x="326140" y="125499"/>
                </a:lnTo>
                <a:cubicBezTo>
                  <a:pt x="343776" y="116298"/>
                  <a:pt x="372747" y="115536"/>
                  <a:pt x="390855" y="123795"/>
                </a:cubicBezTo>
                <a:lnTo>
                  <a:pt x="485653" y="167056"/>
                </a:lnTo>
                <a:cubicBezTo>
                  <a:pt x="503749" y="175314"/>
                  <a:pt x="532877" y="174843"/>
                  <a:pt x="550695" y="166004"/>
                </a:cubicBezTo>
                <a:lnTo>
                  <a:pt x="702201" y="90847"/>
                </a:lnTo>
                <a:cubicBezTo>
                  <a:pt x="720019" y="82008"/>
                  <a:pt x="749001" y="81839"/>
                  <a:pt x="766916" y="90484"/>
                </a:cubicBezTo>
                <a:lnTo>
                  <a:pt x="874730" y="142463"/>
                </a:lnTo>
                <a:cubicBezTo>
                  <a:pt x="892657" y="151096"/>
                  <a:pt x="921555" y="150794"/>
                  <a:pt x="939288" y="141762"/>
                </a:cubicBezTo>
                <a:lnTo>
                  <a:pt x="1159452" y="29703"/>
                </a:lnTo>
                <a:close/>
              </a:path>
            </a:pathLst>
          </a:custGeom>
          <a:solidFill>
            <a:srgbClr val="FFFFFF"/>
          </a:solidFill>
          <a:ln w="1209" cap="flat">
            <a:noFill/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grpSp>
        <p:nvGrpSpPr>
          <p:cNvPr id="9" name="Ábra 8">
            <a:extLst>
              <a:ext uri="{FF2B5EF4-FFF2-40B4-BE49-F238E27FC236}">
                <a16:creationId xmlns:a16="http://schemas.microsoft.com/office/drawing/2014/main" id="{BE334021-D427-1956-892C-9E2142C68010}"/>
              </a:ext>
            </a:extLst>
          </p:cNvPr>
          <p:cNvGrpSpPr/>
          <p:nvPr/>
        </p:nvGrpSpPr>
        <p:grpSpPr>
          <a:xfrm>
            <a:off x="9594491" y="6175067"/>
            <a:ext cx="1801570" cy="173432"/>
            <a:chOff x="7467654" y="4257330"/>
            <a:chExt cx="1801570" cy="173432"/>
          </a:xfrm>
          <a:solidFill>
            <a:srgbClr val="FFFFFF"/>
          </a:solidFill>
        </p:grpSpPr>
        <p:sp>
          <p:nvSpPr>
            <p:cNvPr id="10" name="Szabadkézi sokszög 9">
              <a:extLst>
                <a:ext uri="{FF2B5EF4-FFF2-40B4-BE49-F238E27FC236}">
                  <a16:creationId xmlns:a16="http://schemas.microsoft.com/office/drawing/2014/main" id="{84F8F1A0-3132-C8B1-8C45-63217C7F2AE3}"/>
                </a:ext>
              </a:extLst>
            </p:cNvPr>
            <p:cNvSpPr/>
            <p:nvPr/>
          </p:nvSpPr>
          <p:spPr>
            <a:xfrm>
              <a:off x="7467654" y="4260449"/>
              <a:ext cx="119160" cy="167375"/>
            </a:xfrm>
            <a:custGeom>
              <a:avLst/>
              <a:gdLst>
                <a:gd name="connsiteX0" fmla="*/ 119160 w 119160"/>
                <a:gd name="connsiteY0" fmla="*/ 119326 h 167375"/>
                <a:gd name="connsiteX1" fmla="*/ 114878 w 119160"/>
                <a:gd name="connsiteY1" fmla="*/ 138647 h 167375"/>
                <a:gd name="connsiteX2" fmla="*/ 103484 w 119160"/>
                <a:gd name="connsiteY2" fmla="*/ 153894 h 167375"/>
                <a:gd name="connsiteX3" fmla="*/ 87069 w 119160"/>
                <a:gd name="connsiteY3" fmla="*/ 163821 h 167375"/>
                <a:gd name="connsiteX4" fmla="*/ 67521 w 119160"/>
                <a:gd name="connsiteY4" fmla="*/ 167375 h 167375"/>
                <a:gd name="connsiteX5" fmla="*/ 0 w 119160"/>
                <a:gd name="connsiteY5" fmla="*/ 167170 h 167375"/>
                <a:gd name="connsiteX6" fmla="*/ 0 w 119160"/>
                <a:gd name="connsiteY6" fmla="*/ 0 h 167375"/>
                <a:gd name="connsiteX7" fmla="*/ 60203 w 119160"/>
                <a:gd name="connsiteY7" fmla="*/ 0 h 167375"/>
                <a:gd name="connsiteX8" fmla="*/ 80368 w 119160"/>
                <a:gd name="connsiteY8" fmla="*/ 3240 h 167375"/>
                <a:gd name="connsiteX9" fmla="*/ 96565 w 119160"/>
                <a:gd name="connsiteY9" fmla="*/ 12647 h 167375"/>
                <a:gd name="connsiteX10" fmla="*/ 107330 w 119160"/>
                <a:gd name="connsiteY10" fmla="*/ 27688 h 167375"/>
                <a:gd name="connsiteX11" fmla="*/ 111201 w 119160"/>
                <a:gd name="connsiteY11" fmla="*/ 47638 h 167375"/>
                <a:gd name="connsiteX12" fmla="*/ 107016 w 119160"/>
                <a:gd name="connsiteY12" fmla="*/ 65811 h 167375"/>
                <a:gd name="connsiteX13" fmla="*/ 95936 w 119160"/>
                <a:gd name="connsiteY13" fmla="*/ 80647 h 167375"/>
                <a:gd name="connsiteX14" fmla="*/ 105649 w 119160"/>
                <a:gd name="connsiteY14" fmla="*/ 87539 h 167375"/>
                <a:gd name="connsiteX15" fmla="*/ 112967 w 119160"/>
                <a:gd name="connsiteY15" fmla="*/ 96837 h 167375"/>
                <a:gd name="connsiteX16" fmla="*/ 117576 w 119160"/>
                <a:gd name="connsiteY16" fmla="*/ 107694 h 167375"/>
                <a:gd name="connsiteX17" fmla="*/ 119136 w 119160"/>
                <a:gd name="connsiteY17" fmla="*/ 119290 h 167375"/>
                <a:gd name="connsiteX18" fmla="*/ 79231 w 119160"/>
                <a:gd name="connsiteY18" fmla="*/ 48279 h 167375"/>
                <a:gd name="connsiteX19" fmla="*/ 76932 w 119160"/>
                <a:gd name="connsiteY19" fmla="*/ 37833 h 167375"/>
                <a:gd name="connsiteX20" fmla="*/ 70763 w 119160"/>
                <a:gd name="connsiteY20" fmla="*/ 30518 h 167375"/>
                <a:gd name="connsiteX21" fmla="*/ 61885 w 119160"/>
                <a:gd name="connsiteY21" fmla="*/ 26129 h 167375"/>
                <a:gd name="connsiteX22" fmla="*/ 51433 w 119160"/>
                <a:gd name="connsiteY22" fmla="*/ 24666 h 167375"/>
                <a:gd name="connsiteX23" fmla="*/ 32406 w 119160"/>
                <a:gd name="connsiteY23" fmla="*/ 24666 h 167375"/>
                <a:gd name="connsiteX24" fmla="*/ 32406 w 119160"/>
                <a:gd name="connsiteY24" fmla="*/ 70635 h 167375"/>
                <a:gd name="connsiteX25" fmla="*/ 41817 w 119160"/>
                <a:gd name="connsiteY25" fmla="*/ 70841 h 167375"/>
                <a:gd name="connsiteX26" fmla="*/ 51433 w 119160"/>
                <a:gd name="connsiteY26" fmla="*/ 70841 h 167375"/>
                <a:gd name="connsiteX27" fmla="*/ 61885 w 119160"/>
                <a:gd name="connsiteY27" fmla="*/ 69584 h 167375"/>
                <a:gd name="connsiteX28" fmla="*/ 70763 w 119160"/>
                <a:gd name="connsiteY28" fmla="*/ 65618 h 167375"/>
                <a:gd name="connsiteX29" fmla="*/ 76932 w 119160"/>
                <a:gd name="connsiteY29" fmla="*/ 58617 h 167375"/>
                <a:gd name="connsiteX30" fmla="*/ 79231 w 119160"/>
                <a:gd name="connsiteY30" fmla="*/ 48279 h 167375"/>
                <a:gd name="connsiteX31" fmla="*/ 85496 w 119160"/>
                <a:gd name="connsiteY31" fmla="*/ 117440 h 167375"/>
                <a:gd name="connsiteX32" fmla="*/ 83513 w 119160"/>
                <a:gd name="connsiteY32" fmla="*/ 107827 h 167375"/>
                <a:gd name="connsiteX33" fmla="*/ 78081 w 119160"/>
                <a:gd name="connsiteY33" fmla="*/ 100416 h 167375"/>
                <a:gd name="connsiteX34" fmla="*/ 70134 w 119160"/>
                <a:gd name="connsiteY34" fmla="*/ 95712 h 167375"/>
                <a:gd name="connsiteX35" fmla="*/ 60409 w 119160"/>
                <a:gd name="connsiteY35" fmla="*/ 94044 h 167375"/>
                <a:gd name="connsiteX36" fmla="*/ 46401 w 119160"/>
                <a:gd name="connsiteY36" fmla="*/ 93947 h 167375"/>
                <a:gd name="connsiteX37" fmla="*/ 32394 w 119160"/>
                <a:gd name="connsiteY37" fmla="*/ 94044 h 167375"/>
                <a:gd name="connsiteX38" fmla="*/ 32394 w 119160"/>
                <a:gd name="connsiteY38" fmla="*/ 140231 h 167375"/>
                <a:gd name="connsiteX39" fmla="*/ 56635 w 119160"/>
                <a:gd name="connsiteY39" fmla="*/ 140231 h 167375"/>
                <a:gd name="connsiteX40" fmla="*/ 67086 w 119160"/>
                <a:gd name="connsiteY40" fmla="*/ 138974 h 167375"/>
                <a:gd name="connsiteX41" fmla="*/ 76388 w 119160"/>
                <a:gd name="connsiteY41" fmla="*/ 134899 h 167375"/>
                <a:gd name="connsiteX42" fmla="*/ 82968 w 119160"/>
                <a:gd name="connsiteY42" fmla="*/ 127790 h 167375"/>
                <a:gd name="connsiteX43" fmla="*/ 85472 w 119160"/>
                <a:gd name="connsiteY43" fmla="*/ 117452 h 16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19160" h="167375">
                  <a:moveTo>
                    <a:pt x="119160" y="119326"/>
                  </a:moveTo>
                  <a:cubicBezTo>
                    <a:pt x="119160" y="126290"/>
                    <a:pt x="117733" y="132735"/>
                    <a:pt x="114878" y="138647"/>
                  </a:cubicBezTo>
                  <a:cubicBezTo>
                    <a:pt x="112024" y="144572"/>
                    <a:pt x="108213" y="149662"/>
                    <a:pt x="103484" y="153894"/>
                  </a:cubicBezTo>
                  <a:cubicBezTo>
                    <a:pt x="98742" y="158150"/>
                    <a:pt x="93274" y="161451"/>
                    <a:pt x="87069" y="163821"/>
                  </a:cubicBezTo>
                  <a:cubicBezTo>
                    <a:pt x="80864" y="166190"/>
                    <a:pt x="74344" y="167375"/>
                    <a:pt x="67521" y="167375"/>
                  </a:cubicBezTo>
                  <a:lnTo>
                    <a:pt x="0" y="167170"/>
                  </a:lnTo>
                  <a:lnTo>
                    <a:pt x="0" y="0"/>
                  </a:lnTo>
                  <a:lnTo>
                    <a:pt x="60203" y="0"/>
                  </a:lnTo>
                  <a:cubicBezTo>
                    <a:pt x="67449" y="0"/>
                    <a:pt x="74174" y="1088"/>
                    <a:pt x="80368" y="3240"/>
                  </a:cubicBezTo>
                  <a:cubicBezTo>
                    <a:pt x="86573" y="5405"/>
                    <a:pt x="91968" y="8536"/>
                    <a:pt x="96565" y="12647"/>
                  </a:cubicBezTo>
                  <a:cubicBezTo>
                    <a:pt x="101173" y="16758"/>
                    <a:pt x="104754" y="21776"/>
                    <a:pt x="107330" y="27688"/>
                  </a:cubicBezTo>
                  <a:cubicBezTo>
                    <a:pt x="109907" y="33613"/>
                    <a:pt x="111201" y="40263"/>
                    <a:pt x="111201" y="47638"/>
                  </a:cubicBezTo>
                  <a:cubicBezTo>
                    <a:pt x="111201" y="53902"/>
                    <a:pt x="109798" y="59959"/>
                    <a:pt x="107016" y="65811"/>
                  </a:cubicBezTo>
                  <a:cubicBezTo>
                    <a:pt x="104222" y="71663"/>
                    <a:pt x="100532" y="76608"/>
                    <a:pt x="95936" y="80647"/>
                  </a:cubicBezTo>
                  <a:cubicBezTo>
                    <a:pt x="99552" y="82448"/>
                    <a:pt x="102794" y="84758"/>
                    <a:pt x="105649" y="87539"/>
                  </a:cubicBezTo>
                  <a:cubicBezTo>
                    <a:pt x="108504" y="90332"/>
                    <a:pt x="110947" y="93427"/>
                    <a:pt x="112967" y="96837"/>
                  </a:cubicBezTo>
                  <a:cubicBezTo>
                    <a:pt x="114987" y="100246"/>
                    <a:pt x="116523" y="103874"/>
                    <a:pt x="117576" y="107694"/>
                  </a:cubicBezTo>
                  <a:cubicBezTo>
                    <a:pt x="118616" y="111527"/>
                    <a:pt x="119136" y="115396"/>
                    <a:pt x="119136" y="119290"/>
                  </a:cubicBezTo>
                  <a:close/>
                  <a:moveTo>
                    <a:pt x="79231" y="48279"/>
                  </a:moveTo>
                  <a:cubicBezTo>
                    <a:pt x="79231" y="44241"/>
                    <a:pt x="78456" y="40759"/>
                    <a:pt x="76932" y="37833"/>
                  </a:cubicBezTo>
                  <a:cubicBezTo>
                    <a:pt x="75396" y="34907"/>
                    <a:pt x="73340" y="32464"/>
                    <a:pt x="70763" y="30518"/>
                  </a:cubicBezTo>
                  <a:cubicBezTo>
                    <a:pt x="68187" y="28571"/>
                    <a:pt x="65223" y="27108"/>
                    <a:pt x="61885" y="26129"/>
                  </a:cubicBezTo>
                  <a:cubicBezTo>
                    <a:pt x="58534" y="25149"/>
                    <a:pt x="55050" y="24666"/>
                    <a:pt x="51433" y="24666"/>
                  </a:cubicBezTo>
                  <a:lnTo>
                    <a:pt x="32406" y="24666"/>
                  </a:lnTo>
                  <a:lnTo>
                    <a:pt x="32406" y="70635"/>
                  </a:lnTo>
                  <a:cubicBezTo>
                    <a:pt x="35890" y="70781"/>
                    <a:pt x="39023" y="70841"/>
                    <a:pt x="41817" y="70841"/>
                  </a:cubicBezTo>
                  <a:lnTo>
                    <a:pt x="51433" y="70841"/>
                  </a:lnTo>
                  <a:cubicBezTo>
                    <a:pt x="55050" y="70841"/>
                    <a:pt x="58546" y="70430"/>
                    <a:pt x="61885" y="69584"/>
                  </a:cubicBezTo>
                  <a:cubicBezTo>
                    <a:pt x="65223" y="68749"/>
                    <a:pt x="68187" y="67431"/>
                    <a:pt x="70763" y="65618"/>
                  </a:cubicBezTo>
                  <a:cubicBezTo>
                    <a:pt x="73340" y="63816"/>
                    <a:pt x="75396" y="61470"/>
                    <a:pt x="76932" y="58617"/>
                  </a:cubicBezTo>
                  <a:cubicBezTo>
                    <a:pt x="78469" y="55764"/>
                    <a:pt x="79231" y="52318"/>
                    <a:pt x="79231" y="48279"/>
                  </a:cubicBezTo>
                  <a:close/>
                  <a:moveTo>
                    <a:pt x="85496" y="117440"/>
                  </a:moveTo>
                  <a:cubicBezTo>
                    <a:pt x="85496" y="113957"/>
                    <a:pt x="84831" y="110753"/>
                    <a:pt x="83513" y="107827"/>
                  </a:cubicBezTo>
                  <a:cubicBezTo>
                    <a:pt x="82182" y="104901"/>
                    <a:pt x="80368" y="102435"/>
                    <a:pt x="78081" y="100416"/>
                  </a:cubicBezTo>
                  <a:cubicBezTo>
                    <a:pt x="75783" y="98396"/>
                    <a:pt x="73134" y="96837"/>
                    <a:pt x="70134" y="95712"/>
                  </a:cubicBezTo>
                  <a:cubicBezTo>
                    <a:pt x="67134" y="94600"/>
                    <a:pt x="63893" y="94044"/>
                    <a:pt x="60409" y="94044"/>
                  </a:cubicBezTo>
                  <a:cubicBezTo>
                    <a:pt x="55667" y="93911"/>
                    <a:pt x="50998" y="93874"/>
                    <a:pt x="46401" y="93947"/>
                  </a:cubicBezTo>
                  <a:cubicBezTo>
                    <a:pt x="41793" y="94019"/>
                    <a:pt x="37136" y="94044"/>
                    <a:pt x="32394" y="94044"/>
                  </a:cubicBezTo>
                  <a:lnTo>
                    <a:pt x="32394" y="140231"/>
                  </a:lnTo>
                  <a:lnTo>
                    <a:pt x="56635" y="140231"/>
                  </a:lnTo>
                  <a:cubicBezTo>
                    <a:pt x="60118" y="140231"/>
                    <a:pt x="63602" y="139808"/>
                    <a:pt x="67086" y="138974"/>
                  </a:cubicBezTo>
                  <a:cubicBezTo>
                    <a:pt x="70570" y="138139"/>
                    <a:pt x="73666" y="136785"/>
                    <a:pt x="76388" y="134899"/>
                  </a:cubicBezTo>
                  <a:cubicBezTo>
                    <a:pt x="79110" y="133025"/>
                    <a:pt x="81299" y="130655"/>
                    <a:pt x="82968" y="127790"/>
                  </a:cubicBezTo>
                  <a:cubicBezTo>
                    <a:pt x="84638" y="124936"/>
                    <a:pt x="85472" y="121490"/>
                    <a:pt x="85472" y="117452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1" name="Szabadkézi sokszög 10">
              <a:extLst>
                <a:ext uri="{FF2B5EF4-FFF2-40B4-BE49-F238E27FC236}">
                  <a16:creationId xmlns:a16="http://schemas.microsoft.com/office/drawing/2014/main" id="{C04B9093-669E-4925-B70C-C85F831517AB}"/>
                </a:ext>
              </a:extLst>
            </p:cNvPr>
            <p:cNvSpPr/>
            <p:nvPr/>
          </p:nvSpPr>
          <p:spPr>
            <a:xfrm>
              <a:off x="7636784" y="4257330"/>
              <a:ext cx="177258" cy="173432"/>
            </a:xfrm>
            <a:custGeom>
              <a:avLst/>
              <a:gdLst>
                <a:gd name="connsiteX0" fmla="*/ 177259 w 177258"/>
                <a:gd name="connsiteY0" fmla="*/ 86717 h 173432"/>
                <a:gd name="connsiteX1" fmla="*/ 170267 w 177258"/>
                <a:gd name="connsiteY1" fmla="*/ 120559 h 173432"/>
                <a:gd name="connsiteX2" fmla="*/ 151167 w 177258"/>
                <a:gd name="connsiteY2" fmla="*/ 148151 h 173432"/>
                <a:gd name="connsiteX3" fmla="*/ 122983 w 177258"/>
                <a:gd name="connsiteY3" fmla="*/ 166638 h 173432"/>
                <a:gd name="connsiteX4" fmla="*/ 88738 w 177258"/>
                <a:gd name="connsiteY4" fmla="*/ 173433 h 173432"/>
                <a:gd name="connsiteX5" fmla="*/ 54385 w 177258"/>
                <a:gd name="connsiteY5" fmla="*/ 166638 h 173432"/>
                <a:gd name="connsiteX6" fmla="*/ 26092 w 177258"/>
                <a:gd name="connsiteY6" fmla="*/ 148151 h 173432"/>
                <a:gd name="connsiteX7" fmla="*/ 6992 w 177258"/>
                <a:gd name="connsiteY7" fmla="*/ 120668 h 173432"/>
                <a:gd name="connsiteX8" fmla="*/ 0 w 177258"/>
                <a:gd name="connsiteY8" fmla="*/ 86717 h 173432"/>
                <a:gd name="connsiteX9" fmla="*/ 6992 w 177258"/>
                <a:gd name="connsiteY9" fmla="*/ 52656 h 173432"/>
                <a:gd name="connsiteX10" fmla="*/ 26092 w 177258"/>
                <a:gd name="connsiteY10" fmla="*/ 25077 h 173432"/>
                <a:gd name="connsiteX11" fmla="*/ 54385 w 177258"/>
                <a:gd name="connsiteY11" fmla="*/ 6686 h 173432"/>
                <a:gd name="connsiteX12" fmla="*/ 88738 w 177258"/>
                <a:gd name="connsiteY12" fmla="*/ 0 h 173432"/>
                <a:gd name="connsiteX13" fmla="*/ 122983 w 177258"/>
                <a:gd name="connsiteY13" fmla="*/ 6686 h 173432"/>
                <a:gd name="connsiteX14" fmla="*/ 151167 w 177258"/>
                <a:gd name="connsiteY14" fmla="*/ 25186 h 173432"/>
                <a:gd name="connsiteX15" fmla="*/ 170267 w 177258"/>
                <a:gd name="connsiteY15" fmla="*/ 52765 h 173432"/>
                <a:gd name="connsiteX16" fmla="*/ 177259 w 177258"/>
                <a:gd name="connsiteY16" fmla="*/ 86717 h 173432"/>
                <a:gd name="connsiteX17" fmla="*/ 144853 w 177258"/>
                <a:gd name="connsiteY17" fmla="*/ 86717 h 173432"/>
                <a:gd name="connsiteX18" fmla="*/ 140450 w 177258"/>
                <a:gd name="connsiteY18" fmla="*/ 65086 h 173432"/>
                <a:gd name="connsiteX19" fmla="*/ 128402 w 177258"/>
                <a:gd name="connsiteY19" fmla="*/ 47324 h 173432"/>
                <a:gd name="connsiteX20" fmla="*/ 110499 w 177258"/>
                <a:gd name="connsiteY20" fmla="*/ 35197 h 173432"/>
                <a:gd name="connsiteX21" fmla="*/ 88726 w 177258"/>
                <a:gd name="connsiteY21" fmla="*/ 30699 h 173432"/>
                <a:gd name="connsiteX22" fmla="*/ 66735 w 177258"/>
                <a:gd name="connsiteY22" fmla="*/ 35197 h 173432"/>
                <a:gd name="connsiteX23" fmla="*/ 48833 w 177258"/>
                <a:gd name="connsiteY23" fmla="*/ 47324 h 173432"/>
                <a:gd name="connsiteX24" fmla="*/ 36785 w 177258"/>
                <a:gd name="connsiteY24" fmla="*/ 65086 h 173432"/>
                <a:gd name="connsiteX25" fmla="*/ 32382 w 177258"/>
                <a:gd name="connsiteY25" fmla="*/ 86717 h 173432"/>
                <a:gd name="connsiteX26" fmla="*/ 36785 w 177258"/>
                <a:gd name="connsiteY26" fmla="*/ 108238 h 173432"/>
                <a:gd name="connsiteX27" fmla="*/ 48833 w 177258"/>
                <a:gd name="connsiteY27" fmla="*/ 126109 h 173432"/>
                <a:gd name="connsiteX28" fmla="*/ 66735 w 177258"/>
                <a:gd name="connsiteY28" fmla="*/ 138224 h 173432"/>
                <a:gd name="connsiteX29" fmla="*/ 88726 w 177258"/>
                <a:gd name="connsiteY29" fmla="*/ 142722 h 173432"/>
                <a:gd name="connsiteX30" fmla="*/ 110499 w 177258"/>
                <a:gd name="connsiteY30" fmla="*/ 138224 h 173432"/>
                <a:gd name="connsiteX31" fmla="*/ 128402 w 177258"/>
                <a:gd name="connsiteY31" fmla="*/ 126109 h 173432"/>
                <a:gd name="connsiteX32" fmla="*/ 140450 w 177258"/>
                <a:gd name="connsiteY32" fmla="*/ 108238 h 173432"/>
                <a:gd name="connsiteX33" fmla="*/ 144853 w 177258"/>
                <a:gd name="connsiteY33" fmla="*/ 86717 h 17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77258" h="173432">
                  <a:moveTo>
                    <a:pt x="177259" y="86717"/>
                  </a:moveTo>
                  <a:cubicBezTo>
                    <a:pt x="177259" y="98699"/>
                    <a:pt x="174924" y="109980"/>
                    <a:pt x="170267" y="120559"/>
                  </a:cubicBezTo>
                  <a:cubicBezTo>
                    <a:pt x="165598" y="131151"/>
                    <a:pt x="159235" y="140340"/>
                    <a:pt x="151167" y="148151"/>
                  </a:cubicBezTo>
                  <a:cubicBezTo>
                    <a:pt x="143087" y="155949"/>
                    <a:pt x="133700" y="162116"/>
                    <a:pt x="122983" y="166638"/>
                  </a:cubicBezTo>
                  <a:cubicBezTo>
                    <a:pt x="112266" y="171172"/>
                    <a:pt x="100847" y="173433"/>
                    <a:pt x="88738" y="173433"/>
                  </a:cubicBezTo>
                  <a:cubicBezTo>
                    <a:pt x="76630" y="173433"/>
                    <a:pt x="65175" y="171172"/>
                    <a:pt x="54385" y="166638"/>
                  </a:cubicBezTo>
                  <a:cubicBezTo>
                    <a:pt x="43595" y="162116"/>
                    <a:pt x="34160" y="155949"/>
                    <a:pt x="26092" y="148151"/>
                  </a:cubicBezTo>
                  <a:cubicBezTo>
                    <a:pt x="18011" y="140340"/>
                    <a:pt x="11649" y="131187"/>
                    <a:pt x="6992" y="120668"/>
                  </a:cubicBezTo>
                  <a:cubicBezTo>
                    <a:pt x="2322" y="110149"/>
                    <a:pt x="0" y="98832"/>
                    <a:pt x="0" y="86717"/>
                  </a:cubicBezTo>
                  <a:cubicBezTo>
                    <a:pt x="0" y="74601"/>
                    <a:pt x="2322" y="63248"/>
                    <a:pt x="6992" y="52656"/>
                  </a:cubicBezTo>
                  <a:cubicBezTo>
                    <a:pt x="11649" y="42065"/>
                    <a:pt x="18023" y="32875"/>
                    <a:pt x="26092" y="25077"/>
                  </a:cubicBezTo>
                  <a:cubicBezTo>
                    <a:pt x="34160" y="17278"/>
                    <a:pt x="43595" y="11148"/>
                    <a:pt x="54385" y="6686"/>
                  </a:cubicBezTo>
                  <a:cubicBezTo>
                    <a:pt x="65175" y="2237"/>
                    <a:pt x="76630" y="0"/>
                    <a:pt x="88738" y="0"/>
                  </a:cubicBezTo>
                  <a:cubicBezTo>
                    <a:pt x="100847" y="0"/>
                    <a:pt x="112266" y="2225"/>
                    <a:pt x="122983" y="6686"/>
                  </a:cubicBezTo>
                  <a:cubicBezTo>
                    <a:pt x="133700" y="11148"/>
                    <a:pt x="143099" y="17314"/>
                    <a:pt x="151167" y="25186"/>
                  </a:cubicBezTo>
                  <a:cubicBezTo>
                    <a:pt x="159235" y="33057"/>
                    <a:pt x="165610" y="42246"/>
                    <a:pt x="170267" y="52765"/>
                  </a:cubicBezTo>
                  <a:cubicBezTo>
                    <a:pt x="174924" y="63284"/>
                    <a:pt x="177259" y="74601"/>
                    <a:pt x="177259" y="86717"/>
                  </a:cubicBezTo>
                  <a:close/>
                  <a:moveTo>
                    <a:pt x="144853" y="86717"/>
                  </a:moveTo>
                  <a:cubicBezTo>
                    <a:pt x="144853" y="79063"/>
                    <a:pt x="143389" y="71845"/>
                    <a:pt x="140450" y="65086"/>
                  </a:cubicBezTo>
                  <a:cubicBezTo>
                    <a:pt x="137510" y="58327"/>
                    <a:pt x="133494" y="52414"/>
                    <a:pt x="128402" y="47324"/>
                  </a:cubicBezTo>
                  <a:cubicBezTo>
                    <a:pt x="123309" y="42234"/>
                    <a:pt x="117334" y="38195"/>
                    <a:pt x="110499" y="35197"/>
                  </a:cubicBezTo>
                  <a:cubicBezTo>
                    <a:pt x="103653" y="32198"/>
                    <a:pt x="96407" y="30699"/>
                    <a:pt x="88726" y="30699"/>
                  </a:cubicBezTo>
                  <a:cubicBezTo>
                    <a:pt x="81045" y="30699"/>
                    <a:pt x="73570" y="32198"/>
                    <a:pt x="66735" y="35197"/>
                  </a:cubicBezTo>
                  <a:cubicBezTo>
                    <a:pt x="59889" y="38195"/>
                    <a:pt x="53925" y="42234"/>
                    <a:pt x="48833" y="47324"/>
                  </a:cubicBezTo>
                  <a:cubicBezTo>
                    <a:pt x="43740" y="52402"/>
                    <a:pt x="39724" y="58327"/>
                    <a:pt x="36785" y="65086"/>
                  </a:cubicBezTo>
                  <a:cubicBezTo>
                    <a:pt x="33857" y="71845"/>
                    <a:pt x="32382" y="79051"/>
                    <a:pt x="32382" y="86717"/>
                  </a:cubicBezTo>
                  <a:cubicBezTo>
                    <a:pt x="32382" y="94382"/>
                    <a:pt x="33845" y="101419"/>
                    <a:pt x="36785" y="108238"/>
                  </a:cubicBezTo>
                  <a:cubicBezTo>
                    <a:pt x="39724" y="115058"/>
                    <a:pt x="43740" y="121019"/>
                    <a:pt x="48833" y="126109"/>
                  </a:cubicBezTo>
                  <a:cubicBezTo>
                    <a:pt x="53925" y="131187"/>
                    <a:pt x="59901" y="135238"/>
                    <a:pt x="66735" y="138224"/>
                  </a:cubicBezTo>
                  <a:cubicBezTo>
                    <a:pt x="73570" y="141223"/>
                    <a:pt x="80900" y="142722"/>
                    <a:pt x="88726" y="142722"/>
                  </a:cubicBezTo>
                  <a:cubicBezTo>
                    <a:pt x="96552" y="142722"/>
                    <a:pt x="103665" y="141223"/>
                    <a:pt x="110499" y="138224"/>
                  </a:cubicBezTo>
                  <a:cubicBezTo>
                    <a:pt x="117346" y="135226"/>
                    <a:pt x="123309" y="131187"/>
                    <a:pt x="128402" y="126109"/>
                  </a:cubicBezTo>
                  <a:cubicBezTo>
                    <a:pt x="133494" y="121019"/>
                    <a:pt x="137510" y="115070"/>
                    <a:pt x="140450" y="108238"/>
                  </a:cubicBezTo>
                  <a:cubicBezTo>
                    <a:pt x="143377" y="101419"/>
                    <a:pt x="144853" y="94237"/>
                    <a:pt x="144853" y="86717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3" name="Szabadkézi sokszög 12">
              <a:extLst>
                <a:ext uri="{FF2B5EF4-FFF2-40B4-BE49-F238E27FC236}">
                  <a16:creationId xmlns:a16="http://schemas.microsoft.com/office/drawing/2014/main" id="{9579DADC-8D5B-5B2D-9752-39720A629D9B}"/>
                </a:ext>
              </a:extLst>
            </p:cNvPr>
            <p:cNvSpPr/>
            <p:nvPr/>
          </p:nvSpPr>
          <p:spPr>
            <a:xfrm>
              <a:off x="7872794" y="4260473"/>
              <a:ext cx="125643" cy="167157"/>
            </a:xfrm>
            <a:custGeom>
              <a:avLst/>
              <a:gdLst>
                <a:gd name="connsiteX0" fmla="*/ 125632 w 125643"/>
                <a:gd name="connsiteY0" fmla="*/ 167158 h 167157"/>
                <a:gd name="connsiteX1" fmla="*/ 89948 w 125643"/>
                <a:gd name="connsiteY1" fmla="*/ 167158 h 167157"/>
                <a:gd name="connsiteX2" fmla="*/ 78057 w 125643"/>
                <a:gd name="connsiteY2" fmla="*/ 129120 h 167157"/>
                <a:gd name="connsiteX3" fmla="*/ 73376 w 125643"/>
                <a:gd name="connsiteY3" fmla="*/ 117633 h 167157"/>
                <a:gd name="connsiteX4" fmla="*/ 66590 w 125643"/>
                <a:gd name="connsiteY4" fmla="*/ 108650 h 167157"/>
                <a:gd name="connsiteX5" fmla="*/ 57107 w 125643"/>
                <a:gd name="connsiteY5" fmla="*/ 102797 h 167157"/>
                <a:gd name="connsiteX6" fmla="*/ 44079 w 125643"/>
                <a:gd name="connsiteY6" fmla="*/ 100706 h 167157"/>
                <a:gd name="connsiteX7" fmla="*/ 31983 w 125643"/>
                <a:gd name="connsiteY7" fmla="*/ 100706 h 167157"/>
                <a:gd name="connsiteX8" fmla="*/ 31983 w 125643"/>
                <a:gd name="connsiteY8" fmla="*/ 167158 h 167157"/>
                <a:gd name="connsiteX9" fmla="*/ 0 w 125643"/>
                <a:gd name="connsiteY9" fmla="*/ 167158 h 167157"/>
                <a:gd name="connsiteX10" fmla="*/ 0 w 125643"/>
                <a:gd name="connsiteY10" fmla="*/ 206 h 167157"/>
                <a:gd name="connsiteX11" fmla="*/ 65937 w 125643"/>
                <a:gd name="connsiteY11" fmla="*/ 0 h 167157"/>
                <a:gd name="connsiteX12" fmla="*/ 85763 w 125643"/>
                <a:gd name="connsiteY12" fmla="*/ 3664 h 167157"/>
                <a:gd name="connsiteX13" fmla="*/ 101621 w 125643"/>
                <a:gd name="connsiteY13" fmla="*/ 13796 h 167157"/>
                <a:gd name="connsiteX14" fmla="*/ 112048 w 125643"/>
                <a:gd name="connsiteY14" fmla="*/ 29042 h 167157"/>
                <a:gd name="connsiteX15" fmla="*/ 115810 w 125643"/>
                <a:gd name="connsiteY15" fmla="*/ 48062 h 167157"/>
                <a:gd name="connsiteX16" fmla="*/ 113524 w 125643"/>
                <a:gd name="connsiteY16" fmla="*/ 62269 h 167157"/>
                <a:gd name="connsiteX17" fmla="*/ 107088 w 125643"/>
                <a:gd name="connsiteY17" fmla="*/ 75012 h 167157"/>
                <a:gd name="connsiteX18" fmla="*/ 97218 w 125643"/>
                <a:gd name="connsiteY18" fmla="*/ 85350 h 167157"/>
                <a:gd name="connsiteX19" fmla="*/ 84662 w 125643"/>
                <a:gd name="connsiteY19" fmla="*/ 92145 h 167157"/>
                <a:gd name="connsiteX20" fmla="*/ 97532 w 125643"/>
                <a:gd name="connsiteY20" fmla="*/ 100609 h 167157"/>
                <a:gd name="connsiteX21" fmla="*/ 105431 w 125643"/>
                <a:gd name="connsiteY21" fmla="*/ 113873 h 167157"/>
                <a:gd name="connsiteX22" fmla="*/ 108129 w 125643"/>
                <a:gd name="connsiteY22" fmla="*/ 120982 h 167157"/>
                <a:gd name="connsiteX23" fmla="*/ 110729 w 125643"/>
                <a:gd name="connsiteY23" fmla="*/ 128394 h 167157"/>
                <a:gd name="connsiteX24" fmla="*/ 113645 w 125643"/>
                <a:gd name="connsiteY24" fmla="*/ 136761 h 167157"/>
                <a:gd name="connsiteX25" fmla="*/ 117068 w 125643"/>
                <a:gd name="connsiteY25" fmla="*/ 146676 h 167157"/>
                <a:gd name="connsiteX26" fmla="*/ 121350 w 125643"/>
                <a:gd name="connsiteY26" fmla="*/ 158488 h 167157"/>
                <a:gd name="connsiteX27" fmla="*/ 125644 w 125643"/>
                <a:gd name="connsiteY27" fmla="*/ 167158 h 167157"/>
                <a:gd name="connsiteX28" fmla="*/ 83404 w 125643"/>
                <a:gd name="connsiteY28" fmla="*/ 50347 h 167157"/>
                <a:gd name="connsiteX29" fmla="*/ 81214 w 125643"/>
                <a:gd name="connsiteY29" fmla="*/ 39695 h 167157"/>
                <a:gd name="connsiteX30" fmla="*/ 75263 w 125643"/>
                <a:gd name="connsiteY30" fmla="*/ 31340 h 167157"/>
                <a:gd name="connsiteX31" fmla="*/ 66372 w 125643"/>
                <a:gd name="connsiteY31" fmla="*/ 25802 h 167157"/>
                <a:gd name="connsiteX32" fmla="*/ 55401 w 125643"/>
                <a:gd name="connsiteY32" fmla="*/ 23819 h 167157"/>
                <a:gd name="connsiteX33" fmla="*/ 31983 w 125643"/>
                <a:gd name="connsiteY33" fmla="*/ 23819 h 167157"/>
                <a:gd name="connsiteX34" fmla="*/ 31983 w 125643"/>
                <a:gd name="connsiteY34" fmla="*/ 75859 h 167157"/>
                <a:gd name="connsiteX35" fmla="*/ 55401 w 125643"/>
                <a:gd name="connsiteY35" fmla="*/ 75859 h 167157"/>
                <a:gd name="connsiteX36" fmla="*/ 66372 w 125643"/>
                <a:gd name="connsiteY36" fmla="*/ 74081 h 167157"/>
                <a:gd name="connsiteX37" fmla="*/ 75263 w 125643"/>
                <a:gd name="connsiteY37" fmla="*/ 68967 h 167157"/>
                <a:gd name="connsiteX38" fmla="*/ 81214 w 125643"/>
                <a:gd name="connsiteY38" fmla="*/ 60914 h 167157"/>
                <a:gd name="connsiteX39" fmla="*/ 83404 w 125643"/>
                <a:gd name="connsiteY39" fmla="*/ 50359 h 167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5643" h="167157">
                  <a:moveTo>
                    <a:pt x="125632" y="167158"/>
                  </a:moveTo>
                  <a:lnTo>
                    <a:pt x="89948" y="167158"/>
                  </a:lnTo>
                  <a:lnTo>
                    <a:pt x="78057" y="129120"/>
                  </a:lnTo>
                  <a:cubicBezTo>
                    <a:pt x="76811" y="124936"/>
                    <a:pt x="75239" y="121115"/>
                    <a:pt x="73376" y="117633"/>
                  </a:cubicBezTo>
                  <a:cubicBezTo>
                    <a:pt x="71501" y="114151"/>
                    <a:pt x="69239" y="111152"/>
                    <a:pt x="66590" y="108650"/>
                  </a:cubicBezTo>
                  <a:cubicBezTo>
                    <a:pt x="63941" y="106147"/>
                    <a:pt x="60784" y="104188"/>
                    <a:pt x="57107" y="102797"/>
                  </a:cubicBezTo>
                  <a:cubicBezTo>
                    <a:pt x="53429" y="101407"/>
                    <a:pt x="49075" y="100706"/>
                    <a:pt x="44079" y="100706"/>
                  </a:cubicBezTo>
                  <a:lnTo>
                    <a:pt x="31983" y="100706"/>
                  </a:lnTo>
                  <a:lnTo>
                    <a:pt x="31983" y="167158"/>
                  </a:lnTo>
                  <a:lnTo>
                    <a:pt x="0" y="167158"/>
                  </a:lnTo>
                  <a:lnTo>
                    <a:pt x="0" y="206"/>
                  </a:lnTo>
                  <a:lnTo>
                    <a:pt x="65937" y="0"/>
                  </a:lnTo>
                  <a:cubicBezTo>
                    <a:pt x="73037" y="0"/>
                    <a:pt x="79642" y="1221"/>
                    <a:pt x="85763" y="3664"/>
                  </a:cubicBezTo>
                  <a:cubicBezTo>
                    <a:pt x="91883" y="6094"/>
                    <a:pt x="97169" y="9479"/>
                    <a:pt x="101621" y="13796"/>
                  </a:cubicBezTo>
                  <a:cubicBezTo>
                    <a:pt x="106072" y="18112"/>
                    <a:pt x="109556" y="23203"/>
                    <a:pt x="112048" y="29042"/>
                  </a:cubicBezTo>
                  <a:cubicBezTo>
                    <a:pt x="114552" y="34895"/>
                    <a:pt x="115810" y="41242"/>
                    <a:pt x="115810" y="48062"/>
                  </a:cubicBezTo>
                  <a:cubicBezTo>
                    <a:pt x="115810" y="52934"/>
                    <a:pt x="115048" y="57674"/>
                    <a:pt x="113524" y="62269"/>
                  </a:cubicBezTo>
                  <a:cubicBezTo>
                    <a:pt x="111999" y="66863"/>
                    <a:pt x="109858" y="71119"/>
                    <a:pt x="107088" y="75012"/>
                  </a:cubicBezTo>
                  <a:cubicBezTo>
                    <a:pt x="104318" y="78918"/>
                    <a:pt x="101028" y="82364"/>
                    <a:pt x="97218" y="85350"/>
                  </a:cubicBezTo>
                  <a:cubicBezTo>
                    <a:pt x="93407" y="88349"/>
                    <a:pt x="89222" y="90610"/>
                    <a:pt x="84662" y="92145"/>
                  </a:cubicBezTo>
                  <a:cubicBezTo>
                    <a:pt x="89924" y="94104"/>
                    <a:pt x="94218" y="96921"/>
                    <a:pt x="97532" y="100609"/>
                  </a:cubicBezTo>
                  <a:cubicBezTo>
                    <a:pt x="100859" y="104297"/>
                    <a:pt x="103484" y="108722"/>
                    <a:pt x="105431" y="113873"/>
                  </a:cubicBezTo>
                  <a:cubicBezTo>
                    <a:pt x="106399" y="116243"/>
                    <a:pt x="107294" y="118612"/>
                    <a:pt x="108129" y="120982"/>
                  </a:cubicBezTo>
                  <a:cubicBezTo>
                    <a:pt x="108951" y="123352"/>
                    <a:pt x="109822" y="125819"/>
                    <a:pt x="110729" y="128394"/>
                  </a:cubicBezTo>
                  <a:cubicBezTo>
                    <a:pt x="111624" y="130981"/>
                    <a:pt x="112604" y="133762"/>
                    <a:pt x="113645" y="136761"/>
                  </a:cubicBezTo>
                  <a:cubicBezTo>
                    <a:pt x="114685" y="139760"/>
                    <a:pt x="115822" y="143060"/>
                    <a:pt x="117068" y="146676"/>
                  </a:cubicBezTo>
                  <a:cubicBezTo>
                    <a:pt x="118604" y="151282"/>
                    <a:pt x="120031" y="155212"/>
                    <a:pt x="121350" y="158488"/>
                  </a:cubicBezTo>
                  <a:cubicBezTo>
                    <a:pt x="122680" y="161765"/>
                    <a:pt x="124096" y="164655"/>
                    <a:pt x="125644" y="167158"/>
                  </a:cubicBezTo>
                  <a:close/>
                  <a:moveTo>
                    <a:pt x="83404" y="50347"/>
                  </a:moveTo>
                  <a:cubicBezTo>
                    <a:pt x="83404" y="46454"/>
                    <a:pt x="82678" y="42899"/>
                    <a:pt x="81214" y="39695"/>
                  </a:cubicBezTo>
                  <a:cubicBezTo>
                    <a:pt x="79751" y="36503"/>
                    <a:pt x="77767" y="33710"/>
                    <a:pt x="75263" y="31340"/>
                  </a:cubicBezTo>
                  <a:cubicBezTo>
                    <a:pt x="72747" y="28970"/>
                    <a:pt x="69783" y="27132"/>
                    <a:pt x="66372" y="25802"/>
                  </a:cubicBezTo>
                  <a:cubicBezTo>
                    <a:pt x="62961" y="24484"/>
                    <a:pt x="59296" y="23819"/>
                    <a:pt x="55401" y="23819"/>
                  </a:cubicBezTo>
                  <a:lnTo>
                    <a:pt x="31983" y="23819"/>
                  </a:lnTo>
                  <a:lnTo>
                    <a:pt x="31983" y="75859"/>
                  </a:lnTo>
                  <a:lnTo>
                    <a:pt x="55401" y="75859"/>
                  </a:lnTo>
                  <a:cubicBezTo>
                    <a:pt x="59296" y="75859"/>
                    <a:pt x="62961" y="75266"/>
                    <a:pt x="66372" y="74081"/>
                  </a:cubicBezTo>
                  <a:cubicBezTo>
                    <a:pt x="69783" y="72896"/>
                    <a:pt x="72747" y="71192"/>
                    <a:pt x="75263" y="68967"/>
                  </a:cubicBezTo>
                  <a:cubicBezTo>
                    <a:pt x="77767" y="66742"/>
                    <a:pt x="79763" y="64046"/>
                    <a:pt x="81214" y="60914"/>
                  </a:cubicBezTo>
                  <a:cubicBezTo>
                    <a:pt x="82666" y="57783"/>
                    <a:pt x="83404" y="54264"/>
                    <a:pt x="83404" y="50359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4" name="Szabadkézi sokszög 13">
              <a:extLst>
                <a:ext uri="{FF2B5EF4-FFF2-40B4-BE49-F238E27FC236}">
                  <a16:creationId xmlns:a16="http://schemas.microsoft.com/office/drawing/2014/main" id="{A6A541ED-E9D9-1D42-A852-906D418A55BE}"/>
                </a:ext>
              </a:extLst>
            </p:cNvPr>
            <p:cNvSpPr/>
            <p:nvPr/>
          </p:nvSpPr>
          <p:spPr>
            <a:xfrm>
              <a:off x="8051940" y="4260679"/>
              <a:ext cx="113100" cy="166952"/>
            </a:xfrm>
            <a:custGeom>
              <a:avLst/>
              <a:gdLst>
                <a:gd name="connsiteX0" fmla="*/ 113088 w 113100"/>
                <a:gd name="connsiteY0" fmla="*/ 166952 h 166952"/>
                <a:gd name="connsiteX1" fmla="*/ 0 w 113100"/>
                <a:gd name="connsiteY1" fmla="*/ 166952 h 166952"/>
                <a:gd name="connsiteX2" fmla="*/ 0 w 113100"/>
                <a:gd name="connsiteY2" fmla="*/ 0 h 166952"/>
                <a:gd name="connsiteX3" fmla="*/ 33035 w 113100"/>
                <a:gd name="connsiteY3" fmla="*/ 0 h 166952"/>
                <a:gd name="connsiteX4" fmla="*/ 33035 w 113100"/>
                <a:gd name="connsiteY4" fmla="*/ 135612 h 166952"/>
                <a:gd name="connsiteX5" fmla="*/ 113100 w 113100"/>
                <a:gd name="connsiteY5" fmla="*/ 135612 h 166952"/>
                <a:gd name="connsiteX6" fmla="*/ 113100 w 113100"/>
                <a:gd name="connsiteY6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100" h="166952">
                  <a:moveTo>
                    <a:pt x="113088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33035" y="0"/>
                  </a:lnTo>
                  <a:lnTo>
                    <a:pt x="33035" y="135612"/>
                  </a:lnTo>
                  <a:lnTo>
                    <a:pt x="113100" y="135612"/>
                  </a:lnTo>
                  <a:lnTo>
                    <a:pt x="113100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5" name="Szabadkézi sokszög 14">
              <a:extLst>
                <a:ext uri="{FF2B5EF4-FFF2-40B4-BE49-F238E27FC236}">
                  <a16:creationId xmlns:a16="http://schemas.microsoft.com/office/drawing/2014/main" id="{64D3CDEC-B94C-06E8-FAD2-8150B67A5F92}"/>
                </a:ext>
              </a:extLst>
            </p:cNvPr>
            <p:cNvSpPr/>
            <p:nvPr/>
          </p:nvSpPr>
          <p:spPr>
            <a:xfrm>
              <a:off x="8217090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6" name="Szabadkézi sokszög 15">
              <a:extLst>
                <a:ext uri="{FF2B5EF4-FFF2-40B4-BE49-F238E27FC236}">
                  <a16:creationId xmlns:a16="http://schemas.microsoft.com/office/drawing/2014/main" id="{9D97F0C5-F9FD-993A-6517-0FEA8576B02F}"/>
                </a:ext>
              </a:extLst>
            </p:cNvPr>
            <p:cNvSpPr/>
            <p:nvPr/>
          </p:nvSpPr>
          <p:spPr>
            <a:xfrm>
              <a:off x="8385797" y="4260473"/>
              <a:ext cx="166819" cy="167169"/>
            </a:xfrm>
            <a:custGeom>
              <a:avLst/>
              <a:gdLst>
                <a:gd name="connsiteX0" fmla="*/ 166820 w 166819"/>
                <a:gd name="connsiteY0" fmla="*/ 167158 h 167169"/>
                <a:gd name="connsiteX1" fmla="*/ 135043 w 166819"/>
                <a:gd name="connsiteY1" fmla="*/ 167158 h 167169"/>
                <a:gd name="connsiteX2" fmla="*/ 135043 w 166819"/>
                <a:gd name="connsiteY2" fmla="*/ 55582 h 167169"/>
                <a:gd name="connsiteX3" fmla="*/ 82364 w 166819"/>
                <a:gd name="connsiteY3" fmla="*/ 144390 h 167169"/>
                <a:gd name="connsiteX4" fmla="*/ 31777 w 166819"/>
                <a:gd name="connsiteY4" fmla="*/ 54748 h 167169"/>
                <a:gd name="connsiteX5" fmla="*/ 31777 w 166819"/>
                <a:gd name="connsiteY5" fmla="*/ 167170 h 167169"/>
                <a:gd name="connsiteX6" fmla="*/ 0 w 166819"/>
                <a:gd name="connsiteY6" fmla="*/ 167170 h 167169"/>
                <a:gd name="connsiteX7" fmla="*/ 0 w 166819"/>
                <a:gd name="connsiteY7" fmla="*/ 0 h 167169"/>
                <a:gd name="connsiteX8" fmla="*/ 36579 w 166819"/>
                <a:gd name="connsiteY8" fmla="*/ 0 h 167169"/>
                <a:gd name="connsiteX9" fmla="*/ 82993 w 166819"/>
                <a:gd name="connsiteY9" fmla="*/ 82956 h 167169"/>
                <a:gd name="connsiteX10" fmla="*/ 131487 w 166819"/>
                <a:gd name="connsiteY10" fmla="*/ 0 h 167169"/>
                <a:gd name="connsiteX11" fmla="*/ 166820 w 166819"/>
                <a:gd name="connsiteY11" fmla="*/ 0 h 167169"/>
                <a:gd name="connsiteX12" fmla="*/ 166820 w 166819"/>
                <a:gd name="connsiteY12" fmla="*/ 167170 h 16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6819" h="167169">
                  <a:moveTo>
                    <a:pt x="166820" y="167158"/>
                  </a:moveTo>
                  <a:lnTo>
                    <a:pt x="135043" y="167158"/>
                  </a:lnTo>
                  <a:lnTo>
                    <a:pt x="135043" y="55582"/>
                  </a:lnTo>
                  <a:lnTo>
                    <a:pt x="82364" y="144390"/>
                  </a:lnTo>
                  <a:lnTo>
                    <a:pt x="31777" y="54748"/>
                  </a:lnTo>
                  <a:lnTo>
                    <a:pt x="31777" y="167170"/>
                  </a:lnTo>
                  <a:lnTo>
                    <a:pt x="0" y="167170"/>
                  </a:lnTo>
                  <a:lnTo>
                    <a:pt x="0" y="0"/>
                  </a:lnTo>
                  <a:lnTo>
                    <a:pt x="36579" y="0"/>
                  </a:lnTo>
                  <a:lnTo>
                    <a:pt x="82993" y="82956"/>
                  </a:lnTo>
                  <a:lnTo>
                    <a:pt x="131487" y="0"/>
                  </a:lnTo>
                  <a:lnTo>
                    <a:pt x="166820" y="0"/>
                  </a:lnTo>
                  <a:lnTo>
                    <a:pt x="166820" y="167170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7" name="Szabadkézi sokszög 16">
              <a:extLst>
                <a:ext uri="{FF2B5EF4-FFF2-40B4-BE49-F238E27FC236}">
                  <a16:creationId xmlns:a16="http://schemas.microsoft.com/office/drawing/2014/main" id="{8BB86AA6-26D5-07B3-B2DD-7085C7CEB0AD}"/>
                </a:ext>
              </a:extLst>
            </p:cNvPr>
            <p:cNvSpPr/>
            <p:nvPr/>
          </p:nvSpPr>
          <p:spPr>
            <a:xfrm>
              <a:off x="8617199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8" name="Szabadkézi sokszög 17">
              <a:extLst>
                <a:ext uri="{FF2B5EF4-FFF2-40B4-BE49-F238E27FC236}">
                  <a16:creationId xmlns:a16="http://schemas.microsoft.com/office/drawing/2014/main" id="{9FC9D0AE-1879-0CA4-F03B-9B68618BA688}"/>
                </a:ext>
              </a:extLst>
            </p:cNvPr>
            <p:cNvSpPr/>
            <p:nvPr/>
          </p:nvSpPr>
          <p:spPr>
            <a:xfrm>
              <a:off x="8785906" y="4260461"/>
              <a:ext cx="139022" cy="167169"/>
            </a:xfrm>
            <a:custGeom>
              <a:avLst/>
              <a:gdLst>
                <a:gd name="connsiteX0" fmla="*/ 139023 w 139022"/>
                <a:gd name="connsiteY0" fmla="*/ 167170 h 167169"/>
                <a:gd name="connsiteX1" fmla="*/ 107246 w 139022"/>
                <a:gd name="connsiteY1" fmla="*/ 167170 h 167169"/>
                <a:gd name="connsiteX2" fmla="*/ 31777 w 139022"/>
                <a:gd name="connsiteY2" fmla="*/ 49948 h 167169"/>
                <a:gd name="connsiteX3" fmla="*/ 31777 w 139022"/>
                <a:gd name="connsiteY3" fmla="*/ 167170 h 167169"/>
                <a:gd name="connsiteX4" fmla="*/ 0 w 139022"/>
                <a:gd name="connsiteY4" fmla="*/ 167170 h 167169"/>
                <a:gd name="connsiteX5" fmla="*/ 0 w 139022"/>
                <a:gd name="connsiteY5" fmla="*/ 0 h 167169"/>
                <a:gd name="connsiteX6" fmla="*/ 36373 w 139022"/>
                <a:gd name="connsiteY6" fmla="*/ 0 h 167169"/>
                <a:gd name="connsiteX7" fmla="*/ 107234 w 139022"/>
                <a:gd name="connsiteY7" fmla="*/ 109073 h 167169"/>
                <a:gd name="connsiteX8" fmla="*/ 107234 w 139022"/>
                <a:gd name="connsiteY8" fmla="*/ 0 h 167169"/>
                <a:gd name="connsiteX9" fmla="*/ 139010 w 139022"/>
                <a:gd name="connsiteY9" fmla="*/ 0 h 167169"/>
                <a:gd name="connsiteX10" fmla="*/ 139010 w 139022"/>
                <a:gd name="connsiteY10" fmla="*/ 167170 h 16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9022" h="167169">
                  <a:moveTo>
                    <a:pt x="139023" y="167170"/>
                  </a:moveTo>
                  <a:lnTo>
                    <a:pt x="107246" y="167170"/>
                  </a:lnTo>
                  <a:lnTo>
                    <a:pt x="31777" y="49948"/>
                  </a:lnTo>
                  <a:lnTo>
                    <a:pt x="31777" y="167170"/>
                  </a:lnTo>
                  <a:lnTo>
                    <a:pt x="0" y="167170"/>
                  </a:lnTo>
                  <a:lnTo>
                    <a:pt x="0" y="0"/>
                  </a:lnTo>
                  <a:lnTo>
                    <a:pt x="36373" y="0"/>
                  </a:lnTo>
                  <a:lnTo>
                    <a:pt x="107234" y="109073"/>
                  </a:lnTo>
                  <a:lnTo>
                    <a:pt x="107234" y="0"/>
                  </a:lnTo>
                  <a:lnTo>
                    <a:pt x="139010" y="0"/>
                  </a:lnTo>
                  <a:lnTo>
                    <a:pt x="139010" y="167170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9" name="Szabadkézi sokszög 18">
              <a:extLst>
                <a:ext uri="{FF2B5EF4-FFF2-40B4-BE49-F238E27FC236}">
                  <a16:creationId xmlns:a16="http://schemas.microsoft.com/office/drawing/2014/main" id="{5FABD998-5CD9-D329-A279-929C7772F016}"/>
                </a:ext>
              </a:extLst>
            </p:cNvPr>
            <p:cNvSpPr/>
            <p:nvPr/>
          </p:nvSpPr>
          <p:spPr>
            <a:xfrm>
              <a:off x="8979265" y="4260679"/>
              <a:ext cx="125220" cy="166952"/>
            </a:xfrm>
            <a:custGeom>
              <a:avLst/>
              <a:gdLst>
                <a:gd name="connsiteX0" fmla="*/ 125221 w 125220"/>
                <a:gd name="connsiteY0" fmla="*/ 28825 h 166952"/>
                <a:gd name="connsiteX1" fmla="*/ 79025 w 125220"/>
                <a:gd name="connsiteY1" fmla="*/ 28825 h 166952"/>
                <a:gd name="connsiteX2" fmla="*/ 79025 w 125220"/>
                <a:gd name="connsiteY2" fmla="*/ 166952 h 166952"/>
                <a:gd name="connsiteX3" fmla="*/ 46208 w 125220"/>
                <a:gd name="connsiteY3" fmla="*/ 166952 h 166952"/>
                <a:gd name="connsiteX4" fmla="*/ 46208 w 125220"/>
                <a:gd name="connsiteY4" fmla="*/ 28825 h 166952"/>
                <a:gd name="connsiteX5" fmla="*/ 0 w 125220"/>
                <a:gd name="connsiteY5" fmla="*/ 28825 h 166952"/>
                <a:gd name="connsiteX6" fmla="*/ 0 w 125220"/>
                <a:gd name="connsiteY6" fmla="*/ 0 h 166952"/>
                <a:gd name="connsiteX7" fmla="*/ 125221 w 125220"/>
                <a:gd name="connsiteY7" fmla="*/ 0 h 166952"/>
                <a:gd name="connsiteX8" fmla="*/ 125221 w 125220"/>
                <a:gd name="connsiteY8" fmla="*/ 28825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220" h="166952">
                  <a:moveTo>
                    <a:pt x="125221" y="28825"/>
                  </a:moveTo>
                  <a:lnTo>
                    <a:pt x="79025" y="28825"/>
                  </a:lnTo>
                  <a:lnTo>
                    <a:pt x="79025" y="166952"/>
                  </a:lnTo>
                  <a:lnTo>
                    <a:pt x="46208" y="166952"/>
                  </a:lnTo>
                  <a:lnTo>
                    <a:pt x="46208" y="28825"/>
                  </a:lnTo>
                  <a:lnTo>
                    <a:pt x="0" y="28825"/>
                  </a:lnTo>
                  <a:lnTo>
                    <a:pt x="0" y="0"/>
                  </a:lnTo>
                  <a:lnTo>
                    <a:pt x="125221" y="0"/>
                  </a:lnTo>
                  <a:lnTo>
                    <a:pt x="125221" y="28825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0" name="Szabadkézi sokszög 19">
              <a:extLst>
                <a:ext uri="{FF2B5EF4-FFF2-40B4-BE49-F238E27FC236}">
                  <a16:creationId xmlns:a16="http://schemas.microsoft.com/office/drawing/2014/main" id="{803AB7EA-D6A3-A77C-8EA9-25BF0B1ED00E}"/>
                </a:ext>
              </a:extLst>
            </p:cNvPr>
            <p:cNvSpPr/>
            <p:nvPr/>
          </p:nvSpPr>
          <p:spPr>
            <a:xfrm>
              <a:off x="9158846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</p:grpSp>
      <p:sp>
        <p:nvSpPr>
          <p:cNvPr id="3" name="Téglalap 2">
            <a:extLst>
              <a:ext uri="{FF2B5EF4-FFF2-40B4-BE49-F238E27FC236}">
                <a16:creationId xmlns:a16="http://schemas.microsoft.com/office/drawing/2014/main" id="{49340B95-59DE-C345-486D-5FE96DC2F313}"/>
              </a:ext>
            </a:extLst>
          </p:cNvPr>
          <p:cNvSpPr/>
          <p:nvPr/>
        </p:nvSpPr>
        <p:spPr>
          <a:xfrm rot="16200000">
            <a:off x="3566080" y="-383913"/>
            <a:ext cx="5182661" cy="12955996"/>
          </a:xfrm>
          <a:prstGeom prst="rect">
            <a:avLst/>
          </a:prstGeom>
          <a:gradFill flip="none" rotWithShape="1">
            <a:gsLst>
              <a:gs pos="6000">
                <a:srgbClr val="FFC000"/>
              </a:gs>
              <a:gs pos="76000">
                <a:srgbClr val="FFC00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00891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2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12" grpId="0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14909-C3A7-87F2-870D-9B17ED500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A képen fű, kültéri, ég, fa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78994C63-EBA7-85F1-883B-75CCE7D8C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3455" y="-182880"/>
            <a:ext cx="13719278" cy="7396480"/>
          </a:xfrm>
          <a:prstGeom prst="rect">
            <a:avLst/>
          </a:prstGeom>
        </p:spPr>
      </p:pic>
      <p:sp>
        <p:nvSpPr>
          <p:cNvPr id="5" name="Cím 1">
            <a:extLst>
              <a:ext uri="{FF2B5EF4-FFF2-40B4-BE49-F238E27FC236}">
                <a16:creationId xmlns:a16="http://schemas.microsoft.com/office/drawing/2014/main" id="{59B1F8AA-62E8-2748-BA63-7F2F1ABD4993}"/>
              </a:ext>
            </a:extLst>
          </p:cNvPr>
          <p:cNvSpPr txBox="1">
            <a:spLocks/>
          </p:cNvSpPr>
          <p:nvPr/>
        </p:nvSpPr>
        <p:spPr>
          <a:xfrm>
            <a:off x="-284483" y="77280"/>
            <a:ext cx="12148457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hu-HU" sz="16600" b="1" spc="300" dirty="0">
                <a:ln>
                  <a:solidFill>
                    <a:schemeClr val="bg1"/>
                  </a:solidFill>
                </a:ln>
                <a:noFill/>
              </a:rPr>
              <a:t>Lankás</a:t>
            </a: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92126A7-6F66-9A16-D721-388FB2CCB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96217"/>
            <a:ext cx="9144000" cy="2387600"/>
          </a:xfrm>
        </p:spPr>
        <p:txBody>
          <a:bodyPr/>
          <a:lstStyle/>
          <a:p>
            <a:pPr algn="l"/>
            <a:r>
              <a:rPr lang="hu-HU" b="1" spc="300" dirty="0">
                <a:solidFill>
                  <a:schemeClr val="bg1"/>
                </a:solidFill>
              </a:rPr>
              <a:t>Lazulás</a:t>
            </a:r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B942CBDC-AD23-FC92-EA65-B3504583065D}"/>
              </a:ext>
            </a:extLst>
          </p:cNvPr>
          <p:cNvSpPr/>
          <p:nvPr/>
        </p:nvSpPr>
        <p:spPr>
          <a:xfrm rot="16200000">
            <a:off x="3555468" y="-1726673"/>
            <a:ext cx="5182661" cy="12943842"/>
          </a:xfrm>
          <a:prstGeom prst="rect">
            <a:avLst/>
          </a:prstGeom>
          <a:gradFill flip="none" rotWithShape="1">
            <a:gsLst>
              <a:gs pos="6000">
                <a:srgbClr val="FFC000"/>
              </a:gs>
              <a:gs pos="76000">
                <a:srgbClr val="FFC00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Cím 1">
            <a:extLst>
              <a:ext uri="{FF2B5EF4-FFF2-40B4-BE49-F238E27FC236}">
                <a16:creationId xmlns:a16="http://schemas.microsoft.com/office/drawing/2014/main" id="{95A40DE5-C3CB-C06A-0692-A5C732598BDF}"/>
              </a:ext>
            </a:extLst>
          </p:cNvPr>
          <p:cNvSpPr txBox="1">
            <a:spLocks/>
          </p:cNvSpPr>
          <p:nvPr/>
        </p:nvSpPr>
        <p:spPr>
          <a:xfrm>
            <a:off x="601976" y="5227852"/>
            <a:ext cx="5856588" cy="9125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hu-HU" sz="1050" spc="300" dirty="0">
                <a:solidFill>
                  <a:schemeClr val="bg1"/>
                </a:solidFill>
              </a:rPr>
              <a:t>A helyszín természeti adottságai lehetőséget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biztosítanak a teljes kikapcsolódásra.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A lankás dombok és a szőlőültetvények közelsége garantálja a természetközeli pihenést, amely kiegészíti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a naplemente és az esti programok nyújtotta élményt.</a:t>
            </a:r>
          </a:p>
        </p:txBody>
      </p:sp>
      <p:sp>
        <p:nvSpPr>
          <p:cNvPr id="10" name="Szabadkézi sokszög 9">
            <a:extLst>
              <a:ext uri="{FF2B5EF4-FFF2-40B4-BE49-F238E27FC236}">
                <a16:creationId xmlns:a16="http://schemas.microsoft.com/office/drawing/2014/main" id="{36692ED1-0AFB-C4DA-89B3-CC73654A47F6}"/>
              </a:ext>
            </a:extLst>
          </p:cNvPr>
          <p:cNvSpPr/>
          <p:nvPr/>
        </p:nvSpPr>
        <p:spPr>
          <a:xfrm>
            <a:off x="10318937" y="5393216"/>
            <a:ext cx="582072" cy="581817"/>
          </a:xfrm>
          <a:custGeom>
            <a:avLst/>
            <a:gdLst>
              <a:gd name="connsiteX0" fmla="*/ 291036 w 582072"/>
              <a:gd name="connsiteY0" fmla="*/ 581818 h 581817"/>
              <a:gd name="connsiteX1" fmla="*/ 582073 w 582072"/>
              <a:gd name="connsiteY1" fmla="*/ 290909 h 581817"/>
              <a:gd name="connsiteX2" fmla="*/ 291036 w 582072"/>
              <a:gd name="connsiteY2" fmla="*/ 0 h 581817"/>
              <a:gd name="connsiteX3" fmla="*/ 0 w 582072"/>
              <a:gd name="connsiteY3" fmla="*/ 290909 h 581817"/>
              <a:gd name="connsiteX4" fmla="*/ 291036 w 582072"/>
              <a:gd name="connsiteY4" fmla="*/ 581818 h 581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072" h="581817">
                <a:moveTo>
                  <a:pt x="291036" y="581818"/>
                </a:moveTo>
                <a:cubicBezTo>
                  <a:pt x="451772" y="581818"/>
                  <a:pt x="582073" y="451574"/>
                  <a:pt x="582073" y="290909"/>
                </a:cubicBezTo>
                <a:cubicBezTo>
                  <a:pt x="582073" y="130244"/>
                  <a:pt x="451772" y="0"/>
                  <a:pt x="291036" y="0"/>
                </a:cubicBezTo>
                <a:cubicBezTo>
                  <a:pt x="130301" y="0"/>
                  <a:pt x="0" y="130244"/>
                  <a:pt x="0" y="290909"/>
                </a:cubicBezTo>
                <a:cubicBezTo>
                  <a:pt x="0" y="451574"/>
                  <a:pt x="130301" y="581818"/>
                  <a:pt x="291036" y="581818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sp>
        <p:nvSpPr>
          <p:cNvPr id="11" name="Szabadkézi sokszög 10">
            <a:extLst>
              <a:ext uri="{FF2B5EF4-FFF2-40B4-BE49-F238E27FC236}">
                <a16:creationId xmlns:a16="http://schemas.microsoft.com/office/drawing/2014/main" id="{632717F9-555B-81BA-C036-3BD0637DDB70}"/>
              </a:ext>
            </a:extLst>
          </p:cNvPr>
          <p:cNvSpPr/>
          <p:nvPr/>
        </p:nvSpPr>
        <p:spPr>
          <a:xfrm>
            <a:off x="9488491" y="5647579"/>
            <a:ext cx="2228266" cy="411245"/>
          </a:xfrm>
          <a:custGeom>
            <a:avLst/>
            <a:gdLst>
              <a:gd name="connsiteX0" fmla="*/ 1159440 w 2228266"/>
              <a:gd name="connsiteY0" fmla="*/ 29715 h 411245"/>
              <a:gd name="connsiteX1" fmla="*/ 1221881 w 2228266"/>
              <a:gd name="connsiteY1" fmla="*/ 32786 h 411245"/>
              <a:gd name="connsiteX2" fmla="*/ 1311805 w 2228266"/>
              <a:gd name="connsiteY2" fmla="*/ 90315 h 411245"/>
              <a:gd name="connsiteX3" fmla="*/ 1374076 w 2228266"/>
              <a:gd name="connsiteY3" fmla="*/ 93035 h 411245"/>
              <a:gd name="connsiteX4" fmla="*/ 1472782 w 2228266"/>
              <a:gd name="connsiteY4" fmla="*/ 41407 h 411245"/>
              <a:gd name="connsiteX5" fmla="*/ 1534171 w 2228266"/>
              <a:gd name="connsiteY5" fmla="*/ 45433 h 411245"/>
              <a:gd name="connsiteX6" fmla="*/ 1634993 w 2228266"/>
              <a:gd name="connsiteY6" fmla="*/ 116322 h 411245"/>
              <a:gd name="connsiteX7" fmla="*/ 1697942 w 2228266"/>
              <a:gd name="connsiteY7" fmla="*/ 123746 h 411245"/>
              <a:gd name="connsiteX8" fmla="*/ 1767363 w 2228266"/>
              <a:gd name="connsiteY8" fmla="*/ 96191 h 411245"/>
              <a:gd name="connsiteX9" fmla="*/ 1793611 w 2228266"/>
              <a:gd name="connsiteY9" fmla="*/ 118184 h 411245"/>
              <a:gd name="connsiteX10" fmla="*/ 1769008 w 2228266"/>
              <a:gd name="connsiteY10" fmla="*/ 238236 h 411245"/>
              <a:gd name="connsiteX11" fmla="*/ 1796902 w 2228266"/>
              <a:gd name="connsiteY11" fmla="*/ 281521 h 411245"/>
              <a:gd name="connsiteX12" fmla="*/ 2180293 w 2228266"/>
              <a:gd name="connsiteY12" fmla="*/ 368963 h 411245"/>
              <a:gd name="connsiteX13" fmla="*/ 2196018 w 2228266"/>
              <a:gd name="connsiteY13" fmla="*/ 384682 h 411245"/>
              <a:gd name="connsiteX14" fmla="*/ 2202091 w 2228266"/>
              <a:gd name="connsiteY14" fmla="*/ 411245 h 411245"/>
              <a:gd name="connsiteX15" fmla="*/ 2221699 w 2228266"/>
              <a:gd name="connsiteY15" fmla="*/ 411245 h 411245"/>
              <a:gd name="connsiteX16" fmla="*/ 2228267 w 2228266"/>
              <a:gd name="connsiteY16" fmla="*/ 404692 h 411245"/>
              <a:gd name="connsiteX17" fmla="*/ 2228267 w 2228266"/>
              <a:gd name="connsiteY17" fmla="*/ 377669 h 411245"/>
              <a:gd name="connsiteX18" fmla="*/ 2192970 w 2228266"/>
              <a:gd name="connsiteY18" fmla="*/ 336850 h 411245"/>
              <a:gd name="connsiteX19" fmla="*/ 1820489 w 2228266"/>
              <a:gd name="connsiteY19" fmla="*/ 260628 h 411245"/>
              <a:gd name="connsiteX20" fmla="*/ 1792426 w 2228266"/>
              <a:gd name="connsiteY20" fmla="*/ 218128 h 411245"/>
              <a:gd name="connsiteX21" fmla="*/ 1819776 w 2228266"/>
              <a:gd name="connsiteY21" fmla="*/ 84644 h 411245"/>
              <a:gd name="connsiteX22" fmla="*/ 1791918 w 2228266"/>
              <a:gd name="connsiteY22" fmla="*/ 57500 h 411245"/>
              <a:gd name="connsiteX23" fmla="*/ 1670810 w 2228266"/>
              <a:gd name="connsiteY23" fmla="*/ 85587 h 411245"/>
              <a:gd name="connsiteX24" fmla="*/ 1606313 w 2228266"/>
              <a:gd name="connsiteY24" fmla="*/ 72904 h 411245"/>
              <a:gd name="connsiteX25" fmla="*/ 1534086 w 2228266"/>
              <a:gd name="connsiteY25" fmla="*/ 21771 h 411245"/>
              <a:gd name="connsiteX26" fmla="*/ 1470629 w 2228266"/>
              <a:gd name="connsiteY26" fmla="*/ 12703 h 411245"/>
              <a:gd name="connsiteX27" fmla="*/ 1346642 w 2228266"/>
              <a:gd name="connsiteY27" fmla="*/ 55456 h 411245"/>
              <a:gd name="connsiteX28" fmla="*/ 1282254 w 2228266"/>
              <a:gd name="connsiteY28" fmla="*/ 47754 h 411245"/>
              <a:gd name="connsiteX29" fmla="*/ 1221857 w 2228266"/>
              <a:gd name="connsiteY29" fmla="*/ 9051 h 411245"/>
              <a:gd name="connsiteX30" fmla="*/ 1159428 w 2228266"/>
              <a:gd name="connsiteY30" fmla="*/ 5956 h 411245"/>
              <a:gd name="connsiteX31" fmla="*/ 939409 w 2228266"/>
              <a:gd name="connsiteY31" fmla="*/ 118003 h 411245"/>
              <a:gd name="connsiteX32" fmla="*/ 874851 w 2228266"/>
              <a:gd name="connsiteY32" fmla="*/ 118716 h 411245"/>
              <a:gd name="connsiteX33" fmla="*/ 766916 w 2228266"/>
              <a:gd name="connsiteY33" fmla="*/ 66713 h 411245"/>
              <a:gd name="connsiteX34" fmla="*/ 702189 w 2228266"/>
              <a:gd name="connsiteY34" fmla="*/ 67088 h 411245"/>
              <a:gd name="connsiteX35" fmla="*/ 550683 w 2228266"/>
              <a:gd name="connsiteY35" fmla="*/ 142245 h 411245"/>
              <a:gd name="connsiteX36" fmla="*/ 485641 w 2228266"/>
              <a:gd name="connsiteY36" fmla="*/ 143297 h 411245"/>
              <a:gd name="connsiteX37" fmla="*/ 390843 w 2228266"/>
              <a:gd name="connsiteY37" fmla="*/ 100036 h 411245"/>
              <a:gd name="connsiteX38" fmla="*/ 326176 w 2228266"/>
              <a:gd name="connsiteY38" fmla="*/ 101825 h 411245"/>
              <a:gd name="connsiteX39" fmla="*/ 172832 w 2228266"/>
              <a:gd name="connsiteY39" fmla="*/ 182303 h 411245"/>
              <a:gd name="connsiteX40" fmla="*/ 172771 w 2228266"/>
              <a:gd name="connsiteY40" fmla="*/ 182303 h 411245"/>
              <a:gd name="connsiteX41" fmla="*/ 140849 w 2228266"/>
              <a:gd name="connsiteY41" fmla="*/ 199109 h 411245"/>
              <a:gd name="connsiteX42" fmla="*/ 0 w 2228266"/>
              <a:gd name="connsiteY42" fmla="*/ 273420 h 411245"/>
              <a:gd name="connsiteX43" fmla="*/ 12229 w 2228266"/>
              <a:gd name="connsiteY43" fmla="*/ 291109 h 411245"/>
              <a:gd name="connsiteX44" fmla="*/ 12229 w 2228266"/>
              <a:gd name="connsiteY44" fmla="*/ 290976 h 411245"/>
              <a:gd name="connsiteX45" fmla="*/ 44018 w 2228266"/>
              <a:gd name="connsiteY45" fmla="*/ 273940 h 411245"/>
              <a:gd name="connsiteX46" fmla="*/ 172928 w 2228266"/>
              <a:gd name="connsiteY46" fmla="*/ 205409 h 411245"/>
              <a:gd name="connsiteX47" fmla="*/ 326140 w 2228266"/>
              <a:gd name="connsiteY47" fmla="*/ 125499 h 411245"/>
              <a:gd name="connsiteX48" fmla="*/ 390855 w 2228266"/>
              <a:gd name="connsiteY48" fmla="*/ 123795 h 411245"/>
              <a:gd name="connsiteX49" fmla="*/ 485653 w 2228266"/>
              <a:gd name="connsiteY49" fmla="*/ 167056 h 411245"/>
              <a:gd name="connsiteX50" fmla="*/ 550695 w 2228266"/>
              <a:gd name="connsiteY50" fmla="*/ 166004 h 411245"/>
              <a:gd name="connsiteX51" fmla="*/ 702201 w 2228266"/>
              <a:gd name="connsiteY51" fmla="*/ 90847 h 411245"/>
              <a:gd name="connsiteX52" fmla="*/ 766916 w 2228266"/>
              <a:gd name="connsiteY52" fmla="*/ 90484 h 411245"/>
              <a:gd name="connsiteX53" fmla="*/ 874730 w 2228266"/>
              <a:gd name="connsiteY53" fmla="*/ 142463 h 411245"/>
              <a:gd name="connsiteX54" fmla="*/ 939288 w 2228266"/>
              <a:gd name="connsiteY54" fmla="*/ 141762 h 411245"/>
              <a:gd name="connsiteX55" fmla="*/ 1159452 w 2228266"/>
              <a:gd name="connsiteY55" fmla="*/ 29703 h 41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228266" h="411245">
                <a:moveTo>
                  <a:pt x="1159440" y="29715"/>
                </a:moveTo>
                <a:cubicBezTo>
                  <a:pt x="1177173" y="20695"/>
                  <a:pt x="1205128" y="22061"/>
                  <a:pt x="1221881" y="32786"/>
                </a:cubicBezTo>
                <a:lnTo>
                  <a:pt x="1311805" y="90315"/>
                </a:lnTo>
                <a:cubicBezTo>
                  <a:pt x="1328570" y="101039"/>
                  <a:pt x="1356440" y="102248"/>
                  <a:pt x="1374076" y="93035"/>
                </a:cubicBezTo>
                <a:lnTo>
                  <a:pt x="1472782" y="41407"/>
                </a:lnTo>
                <a:cubicBezTo>
                  <a:pt x="1490406" y="32181"/>
                  <a:pt x="1517901" y="33995"/>
                  <a:pt x="1534171" y="45433"/>
                </a:cubicBezTo>
                <a:lnTo>
                  <a:pt x="1634993" y="116322"/>
                </a:lnTo>
                <a:cubicBezTo>
                  <a:pt x="1651263" y="127772"/>
                  <a:pt x="1679447" y="131085"/>
                  <a:pt x="1697942" y="123746"/>
                </a:cubicBezTo>
                <a:lnTo>
                  <a:pt x="1767363" y="96191"/>
                </a:lnTo>
                <a:cubicBezTo>
                  <a:pt x="1785846" y="88852"/>
                  <a:pt x="1797603" y="98694"/>
                  <a:pt x="1793611" y="118184"/>
                </a:cubicBezTo>
                <a:lnTo>
                  <a:pt x="1769008" y="238236"/>
                </a:lnTo>
                <a:cubicBezTo>
                  <a:pt x="1765016" y="257726"/>
                  <a:pt x="1777511" y="277108"/>
                  <a:pt x="1796902" y="281521"/>
                </a:cubicBezTo>
                <a:lnTo>
                  <a:pt x="2180293" y="368963"/>
                </a:lnTo>
                <a:cubicBezTo>
                  <a:pt x="2187369" y="370584"/>
                  <a:pt x="2194397" y="377608"/>
                  <a:pt x="2196018" y="384682"/>
                </a:cubicBezTo>
                <a:lnTo>
                  <a:pt x="2202091" y="411245"/>
                </a:lnTo>
                <a:lnTo>
                  <a:pt x="2221699" y="411245"/>
                </a:lnTo>
                <a:cubicBezTo>
                  <a:pt x="2225328" y="411245"/>
                  <a:pt x="2228267" y="408307"/>
                  <a:pt x="2228267" y="404692"/>
                </a:cubicBezTo>
                <a:lnTo>
                  <a:pt x="2228267" y="377669"/>
                </a:lnTo>
                <a:cubicBezTo>
                  <a:pt x="2228267" y="359109"/>
                  <a:pt x="2212469" y="340840"/>
                  <a:pt x="2192970" y="336850"/>
                </a:cubicBezTo>
                <a:lnTo>
                  <a:pt x="1820489" y="260628"/>
                </a:lnTo>
                <a:cubicBezTo>
                  <a:pt x="1801002" y="256638"/>
                  <a:pt x="1788434" y="237607"/>
                  <a:pt x="1792426" y="218128"/>
                </a:cubicBezTo>
                <a:lnTo>
                  <a:pt x="1819776" y="84644"/>
                </a:lnTo>
                <a:cubicBezTo>
                  <a:pt x="1823768" y="65165"/>
                  <a:pt x="1811296" y="53014"/>
                  <a:pt x="1791918" y="57500"/>
                </a:cubicBezTo>
                <a:lnTo>
                  <a:pt x="1670810" y="85587"/>
                </a:lnTo>
                <a:cubicBezTo>
                  <a:pt x="1651432" y="90085"/>
                  <a:pt x="1622546" y="84402"/>
                  <a:pt x="1606313" y="72904"/>
                </a:cubicBezTo>
                <a:lnTo>
                  <a:pt x="1534086" y="21771"/>
                </a:lnTo>
                <a:cubicBezTo>
                  <a:pt x="1517853" y="10284"/>
                  <a:pt x="1489439" y="6222"/>
                  <a:pt x="1470629" y="12703"/>
                </a:cubicBezTo>
                <a:lnTo>
                  <a:pt x="1346642" y="55456"/>
                </a:lnTo>
                <a:cubicBezTo>
                  <a:pt x="1327832" y="61937"/>
                  <a:pt x="1299007" y="58491"/>
                  <a:pt x="1282254" y="47754"/>
                </a:cubicBezTo>
                <a:lnTo>
                  <a:pt x="1221857" y="9051"/>
                </a:lnTo>
                <a:cubicBezTo>
                  <a:pt x="1205104" y="-1686"/>
                  <a:pt x="1177161" y="-3064"/>
                  <a:pt x="1159428" y="5956"/>
                </a:cubicBezTo>
                <a:lnTo>
                  <a:pt x="939409" y="118003"/>
                </a:lnTo>
                <a:cubicBezTo>
                  <a:pt x="921676" y="127035"/>
                  <a:pt x="892778" y="127349"/>
                  <a:pt x="874851" y="118716"/>
                </a:cubicBezTo>
                <a:lnTo>
                  <a:pt x="766916" y="66713"/>
                </a:lnTo>
                <a:cubicBezTo>
                  <a:pt x="748989" y="58080"/>
                  <a:pt x="720019" y="58249"/>
                  <a:pt x="702189" y="67088"/>
                </a:cubicBezTo>
                <a:lnTo>
                  <a:pt x="550683" y="142245"/>
                </a:lnTo>
                <a:cubicBezTo>
                  <a:pt x="532865" y="151084"/>
                  <a:pt x="503737" y="151555"/>
                  <a:pt x="485641" y="143297"/>
                </a:cubicBezTo>
                <a:lnTo>
                  <a:pt x="390843" y="100036"/>
                </a:lnTo>
                <a:cubicBezTo>
                  <a:pt x="372747" y="91778"/>
                  <a:pt x="343788" y="92576"/>
                  <a:pt x="326176" y="101825"/>
                </a:cubicBezTo>
                <a:lnTo>
                  <a:pt x="172832" y="182303"/>
                </a:lnTo>
                <a:lnTo>
                  <a:pt x="172771" y="182303"/>
                </a:lnTo>
                <a:cubicBezTo>
                  <a:pt x="172771" y="182303"/>
                  <a:pt x="158449" y="189835"/>
                  <a:pt x="140849" y="199109"/>
                </a:cubicBezTo>
                <a:lnTo>
                  <a:pt x="0" y="273420"/>
                </a:lnTo>
                <a:lnTo>
                  <a:pt x="12229" y="291109"/>
                </a:lnTo>
                <a:lnTo>
                  <a:pt x="12229" y="290976"/>
                </a:lnTo>
                <a:cubicBezTo>
                  <a:pt x="12205" y="290916"/>
                  <a:pt x="26455" y="283275"/>
                  <a:pt x="44018" y="273940"/>
                </a:cubicBezTo>
                <a:lnTo>
                  <a:pt x="172928" y="205409"/>
                </a:lnTo>
                <a:lnTo>
                  <a:pt x="326140" y="125499"/>
                </a:lnTo>
                <a:cubicBezTo>
                  <a:pt x="343776" y="116298"/>
                  <a:pt x="372747" y="115536"/>
                  <a:pt x="390855" y="123795"/>
                </a:cubicBezTo>
                <a:lnTo>
                  <a:pt x="485653" y="167056"/>
                </a:lnTo>
                <a:cubicBezTo>
                  <a:pt x="503749" y="175314"/>
                  <a:pt x="532877" y="174843"/>
                  <a:pt x="550695" y="166004"/>
                </a:cubicBezTo>
                <a:lnTo>
                  <a:pt x="702201" y="90847"/>
                </a:lnTo>
                <a:cubicBezTo>
                  <a:pt x="720019" y="82008"/>
                  <a:pt x="749001" y="81839"/>
                  <a:pt x="766916" y="90484"/>
                </a:cubicBezTo>
                <a:lnTo>
                  <a:pt x="874730" y="142463"/>
                </a:lnTo>
                <a:cubicBezTo>
                  <a:pt x="892657" y="151096"/>
                  <a:pt x="921555" y="150794"/>
                  <a:pt x="939288" y="141762"/>
                </a:cubicBezTo>
                <a:lnTo>
                  <a:pt x="1159452" y="29703"/>
                </a:lnTo>
                <a:close/>
              </a:path>
            </a:pathLst>
          </a:custGeom>
          <a:solidFill>
            <a:srgbClr val="FFFFFF"/>
          </a:solidFill>
          <a:ln w="1209" cap="flat">
            <a:noFill/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grpSp>
        <p:nvGrpSpPr>
          <p:cNvPr id="13" name="Ábra 8">
            <a:extLst>
              <a:ext uri="{FF2B5EF4-FFF2-40B4-BE49-F238E27FC236}">
                <a16:creationId xmlns:a16="http://schemas.microsoft.com/office/drawing/2014/main" id="{B6656AB9-FC5A-25B4-FD26-4948FD1AEC2A}"/>
              </a:ext>
            </a:extLst>
          </p:cNvPr>
          <p:cNvGrpSpPr/>
          <p:nvPr/>
        </p:nvGrpSpPr>
        <p:grpSpPr>
          <a:xfrm>
            <a:off x="9594491" y="6175067"/>
            <a:ext cx="1801570" cy="173432"/>
            <a:chOff x="7467654" y="4257330"/>
            <a:chExt cx="1801570" cy="173432"/>
          </a:xfrm>
          <a:solidFill>
            <a:srgbClr val="FFFFFF"/>
          </a:solidFill>
        </p:grpSpPr>
        <p:sp>
          <p:nvSpPr>
            <p:cNvPr id="14" name="Szabadkézi sokszög 13">
              <a:extLst>
                <a:ext uri="{FF2B5EF4-FFF2-40B4-BE49-F238E27FC236}">
                  <a16:creationId xmlns:a16="http://schemas.microsoft.com/office/drawing/2014/main" id="{AACAD53A-E1DF-527D-960B-4EFC33CDD4F2}"/>
                </a:ext>
              </a:extLst>
            </p:cNvPr>
            <p:cNvSpPr/>
            <p:nvPr/>
          </p:nvSpPr>
          <p:spPr>
            <a:xfrm>
              <a:off x="7467654" y="4260449"/>
              <a:ext cx="119160" cy="167375"/>
            </a:xfrm>
            <a:custGeom>
              <a:avLst/>
              <a:gdLst>
                <a:gd name="connsiteX0" fmla="*/ 119160 w 119160"/>
                <a:gd name="connsiteY0" fmla="*/ 119326 h 167375"/>
                <a:gd name="connsiteX1" fmla="*/ 114878 w 119160"/>
                <a:gd name="connsiteY1" fmla="*/ 138647 h 167375"/>
                <a:gd name="connsiteX2" fmla="*/ 103484 w 119160"/>
                <a:gd name="connsiteY2" fmla="*/ 153894 h 167375"/>
                <a:gd name="connsiteX3" fmla="*/ 87069 w 119160"/>
                <a:gd name="connsiteY3" fmla="*/ 163821 h 167375"/>
                <a:gd name="connsiteX4" fmla="*/ 67521 w 119160"/>
                <a:gd name="connsiteY4" fmla="*/ 167375 h 167375"/>
                <a:gd name="connsiteX5" fmla="*/ 0 w 119160"/>
                <a:gd name="connsiteY5" fmla="*/ 167170 h 167375"/>
                <a:gd name="connsiteX6" fmla="*/ 0 w 119160"/>
                <a:gd name="connsiteY6" fmla="*/ 0 h 167375"/>
                <a:gd name="connsiteX7" fmla="*/ 60203 w 119160"/>
                <a:gd name="connsiteY7" fmla="*/ 0 h 167375"/>
                <a:gd name="connsiteX8" fmla="*/ 80368 w 119160"/>
                <a:gd name="connsiteY8" fmla="*/ 3240 h 167375"/>
                <a:gd name="connsiteX9" fmla="*/ 96565 w 119160"/>
                <a:gd name="connsiteY9" fmla="*/ 12647 h 167375"/>
                <a:gd name="connsiteX10" fmla="*/ 107330 w 119160"/>
                <a:gd name="connsiteY10" fmla="*/ 27688 h 167375"/>
                <a:gd name="connsiteX11" fmla="*/ 111201 w 119160"/>
                <a:gd name="connsiteY11" fmla="*/ 47638 h 167375"/>
                <a:gd name="connsiteX12" fmla="*/ 107016 w 119160"/>
                <a:gd name="connsiteY12" fmla="*/ 65811 h 167375"/>
                <a:gd name="connsiteX13" fmla="*/ 95936 w 119160"/>
                <a:gd name="connsiteY13" fmla="*/ 80647 h 167375"/>
                <a:gd name="connsiteX14" fmla="*/ 105649 w 119160"/>
                <a:gd name="connsiteY14" fmla="*/ 87539 h 167375"/>
                <a:gd name="connsiteX15" fmla="*/ 112967 w 119160"/>
                <a:gd name="connsiteY15" fmla="*/ 96837 h 167375"/>
                <a:gd name="connsiteX16" fmla="*/ 117576 w 119160"/>
                <a:gd name="connsiteY16" fmla="*/ 107694 h 167375"/>
                <a:gd name="connsiteX17" fmla="*/ 119136 w 119160"/>
                <a:gd name="connsiteY17" fmla="*/ 119290 h 167375"/>
                <a:gd name="connsiteX18" fmla="*/ 79231 w 119160"/>
                <a:gd name="connsiteY18" fmla="*/ 48279 h 167375"/>
                <a:gd name="connsiteX19" fmla="*/ 76932 w 119160"/>
                <a:gd name="connsiteY19" fmla="*/ 37833 h 167375"/>
                <a:gd name="connsiteX20" fmla="*/ 70763 w 119160"/>
                <a:gd name="connsiteY20" fmla="*/ 30518 h 167375"/>
                <a:gd name="connsiteX21" fmla="*/ 61885 w 119160"/>
                <a:gd name="connsiteY21" fmla="*/ 26129 h 167375"/>
                <a:gd name="connsiteX22" fmla="*/ 51433 w 119160"/>
                <a:gd name="connsiteY22" fmla="*/ 24666 h 167375"/>
                <a:gd name="connsiteX23" fmla="*/ 32406 w 119160"/>
                <a:gd name="connsiteY23" fmla="*/ 24666 h 167375"/>
                <a:gd name="connsiteX24" fmla="*/ 32406 w 119160"/>
                <a:gd name="connsiteY24" fmla="*/ 70635 h 167375"/>
                <a:gd name="connsiteX25" fmla="*/ 41817 w 119160"/>
                <a:gd name="connsiteY25" fmla="*/ 70841 h 167375"/>
                <a:gd name="connsiteX26" fmla="*/ 51433 w 119160"/>
                <a:gd name="connsiteY26" fmla="*/ 70841 h 167375"/>
                <a:gd name="connsiteX27" fmla="*/ 61885 w 119160"/>
                <a:gd name="connsiteY27" fmla="*/ 69584 h 167375"/>
                <a:gd name="connsiteX28" fmla="*/ 70763 w 119160"/>
                <a:gd name="connsiteY28" fmla="*/ 65618 h 167375"/>
                <a:gd name="connsiteX29" fmla="*/ 76932 w 119160"/>
                <a:gd name="connsiteY29" fmla="*/ 58617 h 167375"/>
                <a:gd name="connsiteX30" fmla="*/ 79231 w 119160"/>
                <a:gd name="connsiteY30" fmla="*/ 48279 h 167375"/>
                <a:gd name="connsiteX31" fmla="*/ 85496 w 119160"/>
                <a:gd name="connsiteY31" fmla="*/ 117440 h 167375"/>
                <a:gd name="connsiteX32" fmla="*/ 83513 w 119160"/>
                <a:gd name="connsiteY32" fmla="*/ 107827 h 167375"/>
                <a:gd name="connsiteX33" fmla="*/ 78081 w 119160"/>
                <a:gd name="connsiteY33" fmla="*/ 100416 h 167375"/>
                <a:gd name="connsiteX34" fmla="*/ 70134 w 119160"/>
                <a:gd name="connsiteY34" fmla="*/ 95712 h 167375"/>
                <a:gd name="connsiteX35" fmla="*/ 60409 w 119160"/>
                <a:gd name="connsiteY35" fmla="*/ 94044 h 167375"/>
                <a:gd name="connsiteX36" fmla="*/ 46401 w 119160"/>
                <a:gd name="connsiteY36" fmla="*/ 93947 h 167375"/>
                <a:gd name="connsiteX37" fmla="*/ 32394 w 119160"/>
                <a:gd name="connsiteY37" fmla="*/ 94044 h 167375"/>
                <a:gd name="connsiteX38" fmla="*/ 32394 w 119160"/>
                <a:gd name="connsiteY38" fmla="*/ 140231 h 167375"/>
                <a:gd name="connsiteX39" fmla="*/ 56635 w 119160"/>
                <a:gd name="connsiteY39" fmla="*/ 140231 h 167375"/>
                <a:gd name="connsiteX40" fmla="*/ 67086 w 119160"/>
                <a:gd name="connsiteY40" fmla="*/ 138974 h 167375"/>
                <a:gd name="connsiteX41" fmla="*/ 76388 w 119160"/>
                <a:gd name="connsiteY41" fmla="*/ 134899 h 167375"/>
                <a:gd name="connsiteX42" fmla="*/ 82968 w 119160"/>
                <a:gd name="connsiteY42" fmla="*/ 127790 h 167375"/>
                <a:gd name="connsiteX43" fmla="*/ 85472 w 119160"/>
                <a:gd name="connsiteY43" fmla="*/ 117452 h 16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19160" h="167375">
                  <a:moveTo>
                    <a:pt x="119160" y="119326"/>
                  </a:moveTo>
                  <a:cubicBezTo>
                    <a:pt x="119160" y="126290"/>
                    <a:pt x="117733" y="132735"/>
                    <a:pt x="114878" y="138647"/>
                  </a:cubicBezTo>
                  <a:cubicBezTo>
                    <a:pt x="112024" y="144572"/>
                    <a:pt x="108213" y="149662"/>
                    <a:pt x="103484" y="153894"/>
                  </a:cubicBezTo>
                  <a:cubicBezTo>
                    <a:pt x="98742" y="158150"/>
                    <a:pt x="93274" y="161451"/>
                    <a:pt x="87069" y="163821"/>
                  </a:cubicBezTo>
                  <a:cubicBezTo>
                    <a:pt x="80864" y="166190"/>
                    <a:pt x="74344" y="167375"/>
                    <a:pt x="67521" y="167375"/>
                  </a:cubicBezTo>
                  <a:lnTo>
                    <a:pt x="0" y="167170"/>
                  </a:lnTo>
                  <a:lnTo>
                    <a:pt x="0" y="0"/>
                  </a:lnTo>
                  <a:lnTo>
                    <a:pt x="60203" y="0"/>
                  </a:lnTo>
                  <a:cubicBezTo>
                    <a:pt x="67449" y="0"/>
                    <a:pt x="74174" y="1088"/>
                    <a:pt x="80368" y="3240"/>
                  </a:cubicBezTo>
                  <a:cubicBezTo>
                    <a:pt x="86573" y="5405"/>
                    <a:pt x="91968" y="8536"/>
                    <a:pt x="96565" y="12647"/>
                  </a:cubicBezTo>
                  <a:cubicBezTo>
                    <a:pt x="101173" y="16758"/>
                    <a:pt x="104754" y="21776"/>
                    <a:pt x="107330" y="27688"/>
                  </a:cubicBezTo>
                  <a:cubicBezTo>
                    <a:pt x="109907" y="33613"/>
                    <a:pt x="111201" y="40263"/>
                    <a:pt x="111201" y="47638"/>
                  </a:cubicBezTo>
                  <a:cubicBezTo>
                    <a:pt x="111201" y="53902"/>
                    <a:pt x="109798" y="59959"/>
                    <a:pt x="107016" y="65811"/>
                  </a:cubicBezTo>
                  <a:cubicBezTo>
                    <a:pt x="104222" y="71663"/>
                    <a:pt x="100532" y="76608"/>
                    <a:pt x="95936" y="80647"/>
                  </a:cubicBezTo>
                  <a:cubicBezTo>
                    <a:pt x="99552" y="82448"/>
                    <a:pt x="102794" y="84758"/>
                    <a:pt x="105649" y="87539"/>
                  </a:cubicBezTo>
                  <a:cubicBezTo>
                    <a:pt x="108504" y="90332"/>
                    <a:pt x="110947" y="93427"/>
                    <a:pt x="112967" y="96837"/>
                  </a:cubicBezTo>
                  <a:cubicBezTo>
                    <a:pt x="114987" y="100246"/>
                    <a:pt x="116523" y="103874"/>
                    <a:pt x="117576" y="107694"/>
                  </a:cubicBezTo>
                  <a:cubicBezTo>
                    <a:pt x="118616" y="111527"/>
                    <a:pt x="119136" y="115396"/>
                    <a:pt x="119136" y="119290"/>
                  </a:cubicBezTo>
                  <a:close/>
                  <a:moveTo>
                    <a:pt x="79231" y="48279"/>
                  </a:moveTo>
                  <a:cubicBezTo>
                    <a:pt x="79231" y="44241"/>
                    <a:pt x="78456" y="40759"/>
                    <a:pt x="76932" y="37833"/>
                  </a:cubicBezTo>
                  <a:cubicBezTo>
                    <a:pt x="75396" y="34907"/>
                    <a:pt x="73340" y="32464"/>
                    <a:pt x="70763" y="30518"/>
                  </a:cubicBezTo>
                  <a:cubicBezTo>
                    <a:pt x="68187" y="28571"/>
                    <a:pt x="65223" y="27108"/>
                    <a:pt x="61885" y="26129"/>
                  </a:cubicBezTo>
                  <a:cubicBezTo>
                    <a:pt x="58534" y="25149"/>
                    <a:pt x="55050" y="24666"/>
                    <a:pt x="51433" y="24666"/>
                  </a:cubicBezTo>
                  <a:lnTo>
                    <a:pt x="32406" y="24666"/>
                  </a:lnTo>
                  <a:lnTo>
                    <a:pt x="32406" y="70635"/>
                  </a:lnTo>
                  <a:cubicBezTo>
                    <a:pt x="35890" y="70781"/>
                    <a:pt x="39023" y="70841"/>
                    <a:pt x="41817" y="70841"/>
                  </a:cubicBezTo>
                  <a:lnTo>
                    <a:pt x="51433" y="70841"/>
                  </a:lnTo>
                  <a:cubicBezTo>
                    <a:pt x="55050" y="70841"/>
                    <a:pt x="58546" y="70430"/>
                    <a:pt x="61885" y="69584"/>
                  </a:cubicBezTo>
                  <a:cubicBezTo>
                    <a:pt x="65223" y="68749"/>
                    <a:pt x="68187" y="67431"/>
                    <a:pt x="70763" y="65618"/>
                  </a:cubicBezTo>
                  <a:cubicBezTo>
                    <a:pt x="73340" y="63816"/>
                    <a:pt x="75396" y="61470"/>
                    <a:pt x="76932" y="58617"/>
                  </a:cubicBezTo>
                  <a:cubicBezTo>
                    <a:pt x="78469" y="55764"/>
                    <a:pt x="79231" y="52318"/>
                    <a:pt x="79231" y="48279"/>
                  </a:cubicBezTo>
                  <a:close/>
                  <a:moveTo>
                    <a:pt x="85496" y="117440"/>
                  </a:moveTo>
                  <a:cubicBezTo>
                    <a:pt x="85496" y="113957"/>
                    <a:pt x="84831" y="110753"/>
                    <a:pt x="83513" y="107827"/>
                  </a:cubicBezTo>
                  <a:cubicBezTo>
                    <a:pt x="82182" y="104901"/>
                    <a:pt x="80368" y="102435"/>
                    <a:pt x="78081" y="100416"/>
                  </a:cubicBezTo>
                  <a:cubicBezTo>
                    <a:pt x="75783" y="98396"/>
                    <a:pt x="73134" y="96837"/>
                    <a:pt x="70134" y="95712"/>
                  </a:cubicBezTo>
                  <a:cubicBezTo>
                    <a:pt x="67134" y="94600"/>
                    <a:pt x="63893" y="94044"/>
                    <a:pt x="60409" y="94044"/>
                  </a:cubicBezTo>
                  <a:cubicBezTo>
                    <a:pt x="55667" y="93911"/>
                    <a:pt x="50998" y="93874"/>
                    <a:pt x="46401" y="93947"/>
                  </a:cubicBezTo>
                  <a:cubicBezTo>
                    <a:pt x="41793" y="94019"/>
                    <a:pt x="37136" y="94044"/>
                    <a:pt x="32394" y="94044"/>
                  </a:cubicBezTo>
                  <a:lnTo>
                    <a:pt x="32394" y="140231"/>
                  </a:lnTo>
                  <a:lnTo>
                    <a:pt x="56635" y="140231"/>
                  </a:lnTo>
                  <a:cubicBezTo>
                    <a:pt x="60118" y="140231"/>
                    <a:pt x="63602" y="139808"/>
                    <a:pt x="67086" y="138974"/>
                  </a:cubicBezTo>
                  <a:cubicBezTo>
                    <a:pt x="70570" y="138139"/>
                    <a:pt x="73666" y="136785"/>
                    <a:pt x="76388" y="134899"/>
                  </a:cubicBezTo>
                  <a:cubicBezTo>
                    <a:pt x="79110" y="133025"/>
                    <a:pt x="81299" y="130655"/>
                    <a:pt x="82968" y="127790"/>
                  </a:cubicBezTo>
                  <a:cubicBezTo>
                    <a:pt x="84638" y="124936"/>
                    <a:pt x="85472" y="121490"/>
                    <a:pt x="85472" y="117452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5" name="Szabadkézi sokszög 14">
              <a:extLst>
                <a:ext uri="{FF2B5EF4-FFF2-40B4-BE49-F238E27FC236}">
                  <a16:creationId xmlns:a16="http://schemas.microsoft.com/office/drawing/2014/main" id="{70BA7F1B-E21A-DA6B-5083-99C653BEEF4D}"/>
                </a:ext>
              </a:extLst>
            </p:cNvPr>
            <p:cNvSpPr/>
            <p:nvPr/>
          </p:nvSpPr>
          <p:spPr>
            <a:xfrm>
              <a:off x="7636784" y="4257330"/>
              <a:ext cx="177258" cy="173432"/>
            </a:xfrm>
            <a:custGeom>
              <a:avLst/>
              <a:gdLst>
                <a:gd name="connsiteX0" fmla="*/ 177259 w 177258"/>
                <a:gd name="connsiteY0" fmla="*/ 86717 h 173432"/>
                <a:gd name="connsiteX1" fmla="*/ 170267 w 177258"/>
                <a:gd name="connsiteY1" fmla="*/ 120559 h 173432"/>
                <a:gd name="connsiteX2" fmla="*/ 151167 w 177258"/>
                <a:gd name="connsiteY2" fmla="*/ 148151 h 173432"/>
                <a:gd name="connsiteX3" fmla="*/ 122983 w 177258"/>
                <a:gd name="connsiteY3" fmla="*/ 166638 h 173432"/>
                <a:gd name="connsiteX4" fmla="*/ 88738 w 177258"/>
                <a:gd name="connsiteY4" fmla="*/ 173433 h 173432"/>
                <a:gd name="connsiteX5" fmla="*/ 54385 w 177258"/>
                <a:gd name="connsiteY5" fmla="*/ 166638 h 173432"/>
                <a:gd name="connsiteX6" fmla="*/ 26092 w 177258"/>
                <a:gd name="connsiteY6" fmla="*/ 148151 h 173432"/>
                <a:gd name="connsiteX7" fmla="*/ 6992 w 177258"/>
                <a:gd name="connsiteY7" fmla="*/ 120668 h 173432"/>
                <a:gd name="connsiteX8" fmla="*/ 0 w 177258"/>
                <a:gd name="connsiteY8" fmla="*/ 86717 h 173432"/>
                <a:gd name="connsiteX9" fmla="*/ 6992 w 177258"/>
                <a:gd name="connsiteY9" fmla="*/ 52656 h 173432"/>
                <a:gd name="connsiteX10" fmla="*/ 26092 w 177258"/>
                <a:gd name="connsiteY10" fmla="*/ 25077 h 173432"/>
                <a:gd name="connsiteX11" fmla="*/ 54385 w 177258"/>
                <a:gd name="connsiteY11" fmla="*/ 6686 h 173432"/>
                <a:gd name="connsiteX12" fmla="*/ 88738 w 177258"/>
                <a:gd name="connsiteY12" fmla="*/ 0 h 173432"/>
                <a:gd name="connsiteX13" fmla="*/ 122983 w 177258"/>
                <a:gd name="connsiteY13" fmla="*/ 6686 h 173432"/>
                <a:gd name="connsiteX14" fmla="*/ 151167 w 177258"/>
                <a:gd name="connsiteY14" fmla="*/ 25186 h 173432"/>
                <a:gd name="connsiteX15" fmla="*/ 170267 w 177258"/>
                <a:gd name="connsiteY15" fmla="*/ 52765 h 173432"/>
                <a:gd name="connsiteX16" fmla="*/ 177259 w 177258"/>
                <a:gd name="connsiteY16" fmla="*/ 86717 h 173432"/>
                <a:gd name="connsiteX17" fmla="*/ 144853 w 177258"/>
                <a:gd name="connsiteY17" fmla="*/ 86717 h 173432"/>
                <a:gd name="connsiteX18" fmla="*/ 140450 w 177258"/>
                <a:gd name="connsiteY18" fmla="*/ 65086 h 173432"/>
                <a:gd name="connsiteX19" fmla="*/ 128402 w 177258"/>
                <a:gd name="connsiteY19" fmla="*/ 47324 h 173432"/>
                <a:gd name="connsiteX20" fmla="*/ 110499 w 177258"/>
                <a:gd name="connsiteY20" fmla="*/ 35197 h 173432"/>
                <a:gd name="connsiteX21" fmla="*/ 88726 w 177258"/>
                <a:gd name="connsiteY21" fmla="*/ 30699 h 173432"/>
                <a:gd name="connsiteX22" fmla="*/ 66735 w 177258"/>
                <a:gd name="connsiteY22" fmla="*/ 35197 h 173432"/>
                <a:gd name="connsiteX23" fmla="*/ 48833 w 177258"/>
                <a:gd name="connsiteY23" fmla="*/ 47324 h 173432"/>
                <a:gd name="connsiteX24" fmla="*/ 36785 w 177258"/>
                <a:gd name="connsiteY24" fmla="*/ 65086 h 173432"/>
                <a:gd name="connsiteX25" fmla="*/ 32382 w 177258"/>
                <a:gd name="connsiteY25" fmla="*/ 86717 h 173432"/>
                <a:gd name="connsiteX26" fmla="*/ 36785 w 177258"/>
                <a:gd name="connsiteY26" fmla="*/ 108238 h 173432"/>
                <a:gd name="connsiteX27" fmla="*/ 48833 w 177258"/>
                <a:gd name="connsiteY27" fmla="*/ 126109 h 173432"/>
                <a:gd name="connsiteX28" fmla="*/ 66735 w 177258"/>
                <a:gd name="connsiteY28" fmla="*/ 138224 h 173432"/>
                <a:gd name="connsiteX29" fmla="*/ 88726 w 177258"/>
                <a:gd name="connsiteY29" fmla="*/ 142722 h 173432"/>
                <a:gd name="connsiteX30" fmla="*/ 110499 w 177258"/>
                <a:gd name="connsiteY30" fmla="*/ 138224 h 173432"/>
                <a:gd name="connsiteX31" fmla="*/ 128402 w 177258"/>
                <a:gd name="connsiteY31" fmla="*/ 126109 h 173432"/>
                <a:gd name="connsiteX32" fmla="*/ 140450 w 177258"/>
                <a:gd name="connsiteY32" fmla="*/ 108238 h 173432"/>
                <a:gd name="connsiteX33" fmla="*/ 144853 w 177258"/>
                <a:gd name="connsiteY33" fmla="*/ 86717 h 17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77258" h="173432">
                  <a:moveTo>
                    <a:pt x="177259" y="86717"/>
                  </a:moveTo>
                  <a:cubicBezTo>
                    <a:pt x="177259" y="98699"/>
                    <a:pt x="174924" y="109980"/>
                    <a:pt x="170267" y="120559"/>
                  </a:cubicBezTo>
                  <a:cubicBezTo>
                    <a:pt x="165598" y="131151"/>
                    <a:pt x="159235" y="140340"/>
                    <a:pt x="151167" y="148151"/>
                  </a:cubicBezTo>
                  <a:cubicBezTo>
                    <a:pt x="143087" y="155949"/>
                    <a:pt x="133700" y="162116"/>
                    <a:pt x="122983" y="166638"/>
                  </a:cubicBezTo>
                  <a:cubicBezTo>
                    <a:pt x="112266" y="171172"/>
                    <a:pt x="100847" y="173433"/>
                    <a:pt x="88738" y="173433"/>
                  </a:cubicBezTo>
                  <a:cubicBezTo>
                    <a:pt x="76630" y="173433"/>
                    <a:pt x="65175" y="171172"/>
                    <a:pt x="54385" y="166638"/>
                  </a:cubicBezTo>
                  <a:cubicBezTo>
                    <a:pt x="43595" y="162116"/>
                    <a:pt x="34160" y="155949"/>
                    <a:pt x="26092" y="148151"/>
                  </a:cubicBezTo>
                  <a:cubicBezTo>
                    <a:pt x="18011" y="140340"/>
                    <a:pt x="11649" y="131187"/>
                    <a:pt x="6992" y="120668"/>
                  </a:cubicBezTo>
                  <a:cubicBezTo>
                    <a:pt x="2322" y="110149"/>
                    <a:pt x="0" y="98832"/>
                    <a:pt x="0" y="86717"/>
                  </a:cubicBezTo>
                  <a:cubicBezTo>
                    <a:pt x="0" y="74601"/>
                    <a:pt x="2322" y="63248"/>
                    <a:pt x="6992" y="52656"/>
                  </a:cubicBezTo>
                  <a:cubicBezTo>
                    <a:pt x="11649" y="42065"/>
                    <a:pt x="18023" y="32875"/>
                    <a:pt x="26092" y="25077"/>
                  </a:cubicBezTo>
                  <a:cubicBezTo>
                    <a:pt x="34160" y="17278"/>
                    <a:pt x="43595" y="11148"/>
                    <a:pt x="54385" y="6686"/>
                  </a:cubicBezTo>
                  <a:cubicBezTo>
                    <a:pt x="65175" y="2237"/>
                    <a:pt x="76630" y="0"/>
                    <a:pt x="88738" y="0"/>
                  </a:cubicBezTo>
                  <a:cubicBezTo>
                    <a:pt x="100847" y="0"/>
                    <a:pt x="112266" y="2225"/>
                    <a:pt x="122983" y="6686"/>
                  </a:cubicBezTo>
                  <a:cubicBezTo>
                    <a:pt x="133700" y="11148"/>
                    <a:pt x="143099" y="17314"/>
                    <a:pt x="151167" y="25186"/>
                  </a:cubicBezTo>
                  <a:cubicBezTo>
                    <a:pt x="159235" y="33057"/>
                    <a:pt x="165610" y="42246"/>
                    <a:pt x="170267" y="52765"/>
                  </a:cubicBezTo>
                  <a:cubicBezTo>
                    <a:pt x="174924" y="63284"/>
                    <a:pt x="177259" y="74601"/>
                    <a:pt x="177259" y="86717"/>
                  </a:cubicBezTo>
                  <a:close/>
                  <a:moveTo>
                    <a:pt x="144853" y="86717"/>
                  </a:moveTo>
                  <a:cubicBezTo>
                    <a:pt x="144853" y="79063"/>
                    <a:pt x="143389" y="71845"/>
                    <a:pt x="140450" y="65086"/>
                  </a:cubicBezTo>
                  <a:cubicBezTo>
                    <a:pt x="137510" y="58327"/>
                    <a:pt x="133494" y="52414"/>
                    <a:pt x="128402" y="47324"/>
                  </a:cubicBezTo>
                  <a:cubicBezTo>
                    <a:pt x="123309" y="42234"/>
                    <a:pt x="117334" y="38195"/>
                    <a:pt x="110499" y="35197"/>
                  </a:cubicBezTo>
                  <a:cubicBezTo>
                    <a:pt x="103653" y="32198"/>
                    <a:pt x="96407" y="30699"/>
                    <a:pt x="88726" y="30699"/>
                  </a:cubicBezTo>
                  <a:cubicBezTo>
                    <a:pt x="81045" y="30699"/>
                    <a:pt x="73570" y="32198"/>
                    <a:pt x="66735" y="35197"/>
                  </a:cubicBezTo>
                  <a:cubicBezTo>
                    <a:pt x="59889" y="38195"/>
                    <a:pt x="53925" y="42234"/>
                    <a:pt x="48833" y="47324"/>
                  </a:cubicBezTo>
                  <a:cubicBezTo>
                    <a:pt x="43740" y="52402"/>
                    <a:pt x="39724" y="58327"/>
                    <a:pt x="36785" y="65086"/>
                  </a:cubicBezTo>
                  <a:cubicBezTo>
                    <a:pt x="33857" y="71845"/>
                    <a:pt x="32382" y="79051"/>
                    <a:pt x="32382" y="86717"/>
                  </a:cubicBezTo>
                  <a:cubicBezTo>
                    <a:pt x="32382" y="94382"/>
                    <a:pt x="33845" y="101419"/>
                    <a:pt x="36785" y="108238"/>
                  </a:cubicBezTo>
                  <a:cubicBezTo>
                    <a:pt x="39724" y="115058"/>
                    <a:pt x="43740" y="121019"/>
                    <a:pt x="48833" y="126109"/>
                  </a:cubicBezTo>
                  <a:cubicBezTo>
                    <a:pt x="53925" y="131187"/>
                    <a:pt x="59901" y="135238"/>
                    <a:pt x="66735" y="138224"/>
                  </a:cubicBezTo>
                  <a:cubicBezTo>
                    <a:pt x="73570" y="141223"/>
                    <a:pt x="80900" y="142722"/>
                    <a:pt x="88726" y="142722"/>
                  </a:cubicBezTo>
                  <a:cubicBezTo>
                    <a:pt x="96552" y="142722"/>
                    <a:pt x="103665" y="141223"/>
                    <a:pt x="110499" y="138224"/>
                  </a:cubicBezTo>
                  <a:cubicBezTo>
                    <a:pt x="117346" y="135226"/>
                    <a:pt x="123309" y="131187"/>
                    <a:pt x="128402" y="126109"/>
                  </a:cubicBezTo>
                  <a:cubicBezTo>
                    <a:pt x="133494" y="121019"/>
                    <a:pt x="137510" y="115070"/>
                    <a:pt x="140450" y="108238"/>
                  </a:cubicBezTo>
                  <a:cubicBezTo>
                    <a:pt x="143377" y="101419"/>
                    <a:pt x="144853" y="94237"/>
                    <a:pt x="144853" y="86717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6" name="Szabadkézi sokszög 15">
              <a:extLst>
                <a:ext uri="{FF2B5EF4-FFF2-40B4-BE49-F238E27FC236}">
                  <a16:creationId xmlns:a16="http://schemas.microsoft.com/office/drawing/2014/main" id="{43D99953-B428-C1C2-F4D3-471D5E51B2D1}"/>
                </a:ext>
              </a:extLst>
            </p:cNvPr>
            <p:cNvSpPr/>
            <p:nvPr/>
          </p:nvSpPr>
          <p:spPr>
            <a:xfrm>
              <a:off x="7872794" y="4260473"/>
              <a:ext cx="125643" cy="167157"/>
            </a:xfrm>
            <a:custGeom>
              <a:avLst/>
              <a:gdLst>
                <a:gd name="connsiteX0" fmla="*/ 125632 w 125643"/>
                <a:gd name="connsiteY0" fmla="*/ 167158 h 167157"/>
                <a:gd name="connsiteX1" fmla="*/ 89948 w 125643"/>
                <a:gd name="connsiteY1" fmla="*/ 167158 h 167157"/>
                <a:gd name="connsiteX2" fmla="*/ 78057 w 125643"/>
                <a:gd name="connsiteY2" fmla="*/ 129120 h 167157"/>
                <a:gd name="connsiteX3" fmla="*/ 73376 w 125643"/>
                <a:gd name="connsiteY3" fmla="*/ 117633 h 167157"/>
                <a:gd name="connsiteX4" fmla="*/ 66590 w 125643"/>
                <a:gd name="connsiteY4" fmla="*/ 108650 h 167157"/>
                <a:gd name="connsiteX5" fmla="*/ 57107 w 125643"/>
                <a:gd name="connsiteY5" fmla="*/ 102797 h 167157"/>
                <a:gd name="connsiteX6" fmla="*/ 44079 w 125643"/>
                <a:gd name="connsiteY6" fmla="*/ 100706 h 167157"/>
                <a:gd name="connsiteX7" fmla="*/ 31983 w 125643"/>
                <a:gd name="connsiteY7" fmla="*/ 100706 h 167157"/>
                <a:gd name="connsiteX8" fmla="*/ 31983 w 125643"/>
                <a:gd name="connsiteY8" fmla="*/ 167158 h 167157"/>
                <a:gd name="connsiteX9" fmla="*/ 0 w 125643"/>
                <a:gd name="connsiteY9" fmla="*/ 167158 h 167157"/>
                <a:gd name="connsiteX10" fmla="*/ 0 w 125643"/>
                <a:gd name="connsiteY10" fmla="*/ 206 h 167157"/>
                <a:gd name="connsiteX11" fmla="*/ 65937 w 125643"/>
                <a:gd name="connsiteY11" fmla="*/ 0 h 167157"/>
                <a:gd name="connsiteX12" fmla="*/ 85763 w 125643"/>
                <a:gd name="connsiteY12" fmla="*/ 3664 h 167157"/>
                <a:gd name="connsiteX13" fmla="*/ 101621 w 125643"/>
                <a:gd name="connsiteY13" fmla="*/ 13796 h 167157"/>
                <a:gd name="connsiteX14" fmla="*/ 112048 w 125643"/>
                <a:gd name="connsiteY14" fmla="*/ 29042 h 167157"/>
                <a:gd name="connsiteX15" fmla="*/ 115810 w 125643"/>
                <a:gd name="connsiteY15" fmla="*/ 48062 h 167157"/>
                <a:gd name="connsiteX16" fmla="*/ 113524 w 125643"/>
                <a:gd name="connsiteY16" fmla="*/ 62269 h 167157"/>
                <a:gd name="connsiteX17" fmla="*/ 107088 w 125643"/>
                <a:gd name="connsiteY17" fmla="*/ 75012 h 167157"/>
                <a:gd name="connsiteX18" fmla="*/ 97218 w 125643"/>
                <a:gd name="connsiteY18" fmla="*/ 85350 h 167157"/>
                <a:gd name="connsiteX19" fmla="*/ 84662 w 125643"/>
                <a:gd name="connsiteY19" fmla="*/ 92145 h 167157"/>
                <a:gd name="connsiteX20" fmla="*/ 97532 w 125643"/>
                <a:gd name="connsiteY20" fmla="*/ 100609 h 167157"/>
                <a:gd name="connsiteX21" fmla="*/ 105431 w 125643"/>
                <a:gd name="connsiteY21" fmla="*/ 113873 h 167157"/>
                <a:gd name="connsiteX22" fmla="*/ 108129 w 125643"/>
                <a:gd name="connsiteY22" fmla="*/ 120982 h 167157"/>
                <a:gd name="connsiteX23" fmla="*/ 110729 w 125643"/>
                <a:gd name="connsiteY23" fmla="*/ 128394 h 167157"/>
                <a:gd name="connsiteX24" fmla="*/ 113645 w 125643"/>
                <a:gd name="connsiteY24" fmla="*/ 136761 h 167157"/>
                <a:gd name="connsiteX25" fmla="*/ 117068 w 125643"/>
                <a:gd name="connsiteY25" fmla="*/ 146676 h 167157"/>
                <a:gd name="connsiteX26" fmla="*/ 121350 w 125643"/>
                <a:gd name="connsiteY26" fmla="*/ 158488 h 167157"/>
                <a:gd name="connsiteX27" fmla="*/ 125644 w 125643"/>
                <a:gd name="connsiteY27" fmla="*/ 167158 h 167157"/>
                <a:gd name="connsiteX28" fmla="*/ 83404 w 125643"/>
                <a:gd name="connsiteY28" fmla="*/ 50347 h 167157"/>
                <a:gd name="connsiteX29" fmla="*/ 81214 w 125643"/>
                <a:gd name="connsiteY29" fmla="*/ 39695 h 167157"/>
                <a:gd name="connsiteX30" fmla="*/ 75263 w 125643"/>
                <a:gd name="connsiteY30" fmla="*/ 31340 h 167157"/>
                <a:gd name="connsiteX31" fmla="*/ 66372 w 125643"/>
                <a:gd name="connsiteY31" fmla="*/ 25802 h 167157"/>
                <a:gd name="connsiteX32" fmla="*/ 55401 w 125643"/>
                <a:gd name="connsiteY32" fmla="*/ 23819 h 167157"/>
                <a:gd name="connsiteX33" fmla="*/ 31983 w 125643"/>
                <a:gd name="connsiteY33" fmla="*/ 23819 h 167157"/>
                <a:gd name="connsiteX34" fmla="*/ 31983 w 125643"/>
                <a:gd name="connsiteY34" fmla="*/ 75859 h 167157"/>
                <a:gd name="connsiteX35" fmla="*/ 55401 w 125643"/>
                <a:gd name="connsiteY35" fmla="*/ 75859 h 167157"/>
                <a:gd name="connsiteX36" fmla="*/ 66372 w 125643"/>
                <a:gd name="connsiteY36" fmla="*/ 74081 h 167157"/>
                <a:gd name="connsiteX37" fmla="*/ 75263 w 125643"/>
                <a:gd name="connsiteY37" fmla="*/ 68967 h 167157"/>
                <a:gd name="connsiteX38" fmla="*/ 81214 w 125643"/>
                <a:gd name="connsiteY38" fmla="*/ 60914 h 167157"/>
                <a:gd name="connsiteX39" fmla="*/ 83404 w 125643"/>
                <a:gd name="connsiteY39" fmla="*/ 50359 h 167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5643" h="167157">
                  <a:moveTo>
                    <a:pt x="125632" y="167158"/>
                  </a:moveTo>
                  <a:lnTo>
                    <a:pt x="89948" y="167158"/>
                  </a:lnTo>
                  <a:lnTo>
                    <a:pt x="78057" y="129120"/>
                  </a:lnTo>
                  <a:cubicBezTo>
                    <a:pt x="76811" y="124936"/>
                    <a:pt x="75239" y="121115"/>
                    <a:pt x="73376" y="117633"/>
                  </a:cubicBezTo>
                  <a:cubicBezTo>
                    <a:pt x="71501" y="114151"/>
                    <a:pt x="69239" y="111152"/>
                    <a:pt x="66590" y="108650"/>
                  </a:cubicBezTo>
                  <a:cubicBezTo>
                    <a:pt x="63941" y="106147"/>
                    <a:pt x="60784" y="104188"/>
                    <a:pt x="57107" y="102797"/>
                  </a:cubicBezTo>
                  <a:cubicBezTo>
                    <a:pt x="53429" y="101407"/>
                    <a:pt x="49075" y="100706"/>
                    <a:pt x="44079" y="100706"/>
                  </a:cubicBezTo>
                  <a:lnTo>
                    <a:pt x="31983" y="100706"/>
                  </a:lnTo>
                  <a:lnTo>
                    <a:pt x="31983" y="167158"/>
                  </a:lnTo>
                  <a:lnTo>
                    <a:pt x="0" y="167158"/>
                  </a:lnTo>
                  <a:lnTo>
                    <a:pt x="0" y="206"/>
                  </a:lnTo>
                  <a:lnTo>
                    <a:pt x="65937" y="0"/>
                  </a:lnTo>
                  <a:cubicBezTo>
                    <a:pt x="73037" y="0"/>
                    <a:pt x="79642" y="1221"/>
                    <a:pt x="85763" y="3664"/>
                  </a:cubicBezTo>
                  <a:cubicBezTo>
                    <a:pt x="91883" y="6094"/>
                    <a:pt x="97169" y="9479"/>
                    <a:pt x="101621" y="13796"/>
                  </a:cubicBezTo>
                  <a:cubicBezTo>
                    <a:pt x="106072" y="18112"/>
                    <a:pt x="109556" y="23203"/>
                    <a:pt x="112048" y="29042"/>
                  </a:cubicBezTo>
                  <a:cubicBezTo>
                    <a:pt x="114552" y="34895"/>
                    <a:pt x="115810" y="41242"/>
                    <a:pt x="115810" y="48062"/>
                  </a:cubicBezTo>
                  <a:cubicBezTo>
                    <a:pt x="115810" y="52934"/>
                    <a:pt x="115048" y="57674"/>
                    <a:pt x="113524" y="62269"/>
                  </a:cubicBezTo>
                  <a:cubicBezTo>
                    <a:pt x="111999" y="66863"/>
                    <a:pt x="109858" y="71119"/>
                    <a:pt x="107088" y="75012"/>
                  </a:cubicBezTo>
                  <a:cubicBezTo>
                    <a:pt x="104318" y="78918"/>
                    <a:pt x="101028" y="82364"/>
                    <a:pt x="97218" y="85350"/>
                  </a:cubicBezTo>
                  <a:cubicBezTo>
                    <a:pt x="93407" y="88349"/>
                    <a:pt x="89222" y="90610"/>
                    <a:pt x="84662" y="92145"/>
                  </a:cubicBezTo>
                  <a:cubicBezTo>
                    <a:pt x="89924" y="94104"/>
                    <a:pt x="94218" y="96921"/>
                    <a:pt x="97532" y="100609"/>
                  </a:cubicBezTo>
                  <a:cubicBezTo>
                    <a:pt x="100859" y="104297"/>
                    <a:pt x="103484" y="108722"/>
                    <a:pt x="105431" y="113873"/>
                  </a:cubicBezTo>
                  <a:cubicBezTo>
                    <a:pt x="106399" y="116243"/>
                    <a:pt x="107294" y="118612"/>
                    <a:pt x="108129" y="120982"/>
                  </a:cubicBezTo>
                  <a:cubicBezTo>
                    <a:pt x="108951" y="123352"/>
                    <a:pt x="109822" y="125819"/>
                    <a:pt x="110729" y="128394"/>
                  </a:cubicBezTo>
                  <a:cubicBezTo>
                    <a:pt x="111624" y="130981"/>
                    <a:pt x="112604" y="133762"/>
                    <a:pt x="113645" y="136761"/>
                  </a:cubicBezTo>
                  <a:cubicBezTo>
                    <a:pt x="114685" y="139760"/>
                    <a:pt x="115822" y="143060"/>
                    <a:pt x="117068" y="146676"/>
                  </a:cubicBezTo>
                  <a:cubicBezTo>
                    <a:pt x="118604" y="151282"/>
                    <a:pt x="120031" y="155212"/>
                    <a:pt x="121350" y="158488"/>
                  </a:cubicBezTo>
                  <a:cubicBezTo>
                    <a:pt x="122680" y="161765"/>
                    <a:pt x="124096" y="164655"/>
                    <a:pt x="125644" y="167158"/>
                  </a:cubicBezTo>
                  <a:close/>
                  <a:moveTo>
                    <a:pt x="83404" y="50347"/>
                  </a:moveTo>
                  <a:cubicBezTo>
                    <a:pt x="83404" y="46454"/>
                    <a:pt x="82678" y="42899"/>
                    <a:pt x="81214" y="39695"/>
                  </a:cubicBezTo>
                  <a:cubicBezTo>
                    <a:pt x="79751" y="36503"/>
                    <a:pt x="77767" y="33710"/>
                    <a:pt x="75263" y="31340"/>
                  </a:cubicBezTo>
                  <a:cubicBezTo>
                    <a:pt x="72747" y="28970"/>
                    <a:pt x="69783" y="27132"/>
                    <a:pt x="66372" y="25802"/>
                  </a:cubicBezTo>
                  <a:cubicBezTo>
                    <a:pt x="62961" y="24484"/>
                    <a:pt x="59296" y="23819"/>
                    <a:pt x="55401" y="23819"/>
                  </a:cubicBezTo>
                  <a:lnTo>
                    <a:pt x="31983" y="23819"/>
                  </a:lnTo>
                  <a:lnTo>
                    <a:pt x="31983" y="75859"/>
                  </a:lnTo>
                  <a:lnTo>
                    <a:pt x="55401" y="75859"/>
                  </a:lnTo>
                  <a:cubicBezTo>
                    <a:pt x="59296" y="75859"/>
                    <a:pt x="62961" y="75266"/>
                    <a:pt x="66372" y="74081"/>
                  </a:cubicBezTo>
                  <a:cubicBezTo>
                    <a:pt x="69783" y="72896"/>
                    <a:pt x="72747" y="71192"/>
                    <a:pt x="75263" y="68967"/>
                  </a:cubicBezTo>
                  <a:cubicBezTo>
                    <a:pt x="77767" y="66742"/>
                    <a:pt x="79763" y="64046"/>
                    <a:pt x="81214" y="60914"/>
                  </a:cubicBezTo>
                  <a:cubicBezTo>
                    <a:pt x="82666" y="57783"/>
                    <a:pt x="83404" y="54264"/>
                    <a:pt x="83404" y="50359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7" name="Szabadkézi sokszög 16">
              <a:extLst>
                <a:ext uri="{FF2B5EF4-FFF2-40B4-BE49-F238E27FC236}">
                  <a16:creationId xmlns:a16="http://schemas.microsoft.com/office/drawing/2014/main" id="{7703C589-DA83-A6D5-C4F2-259A02E587D7}"/>
                </a:ext>
              </a:extLst>
            </p:cNvPr>
            <p:cNvSpPr/>
            <p:nvPr/>
          </p:nvSpPr>
          <p:spPr>
            <a:xfrm>
              <a:off x="8051940" y="4260679"/>
              <a:ext cx="113100" cy="166952"/>
            </a:xfrm>
            <a:custGeom>
              <a:avLst/>
              <a:gdLst>
                <a:gd name="connsiteX0" fmla="*/ 113088 w 113100"/>
                <a:gd name="connsiteY0" fmla="*/ 166952 h 166952"/>
                <a:gd name="connsiteX1" fmla="*/ 0 w 113100"/>
                <a:gd name="connsiteY1" fmla="*/ 166952 h 166952"/>
                <a:gd name="connsiteX2" fmla="*/ 0 w 113100"/>
                <a:gd name="connsiteY2" fmla="*/ 0 h 166952"/>
                <a:gd name="connsiteX3" fmla="*/ 33035 w 113100"/>
                <a:gd name="connsiteY3" fmla="*/ 0 h 166952"/>
                <a:gd name="connsiteX4" fmla="*/ 33035 w 113100"/>
                <a:gd name="connsiteY4" fmla="*/ 135612 h 166952"/>
                <a:gd name="connsiteX5" fmla="*/ 113100 w 113100"/>
                <a:gd name="connsiteY5" fmla="*/ 135612 h 166952"/>
                <a:gd name="connsiteX6" fmla="*/ 113100 w 113100"/>
                <a:gd name="connsiteY6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100" h="166952">
                  <a:moveTo>
                    <a:pt x="113088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33035" y="0"/>
                  </a:lnTo>
                  <a:lnTo>
                    <a:pt x="33035" y="135612"/>
                  </a:lnTo>
                  <a:lnTo>
                    <a:pt x="113100" y="135612"/>
                  </a:lnTo>
                  <a:lnTo>
                    <a:pt x="113100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8" name="Szabadkézi sokszög 17">
              <a:extLst>
                <a:ext uri="{FF2B5EF4-FFF2-40B4-BE49-F238E27FC236}">
                  <a16:creationId xmlns:a16="http://schemas.microsoft.com/office/drawing/2014/main" id="{78F9E405-D290-2150-8E47-9D5DCB8F98BB}"/>
                </a:ext>
              </a:extLst>
            </p:cNvPr>
            <p:cNvSpPr/>
            <p:nvPr/>
          </p:nvSpPr>
          <p:spPr>
            <a:xfrm>
              <a:off x="8217090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9" name="Szabadkézi sokszög 18">
              <a:extLst>
                <a:ext uri="{FF2B5EF4-FFF2-40B4-BE49-F238E27FC236}">
                  <a16:creationId xmlns:a16="http://schemas.microsoft.com/office/drawing/2014/main" id="{C31D6064-7FBE-701D-F964-679E121A96A5}"/>
                </a:ext>
              </a:extLst>
            </p:cNvPr>
            <p:cNvSpPr/>
            <p:nvPr/>
          </p:nvSpPr>
          <p:spPr>
            <a:xfrm>
              <a:off x="8385797" y="4260473"/>
              <a:ext cx="166819" cy="167169"/>
            </a:xfrm>
            <a:custGeom>
              <a:avLst/>
              <a:gdLst>
                <a:gd name="connsiteX0" fmla="*/ 166820 w 166819"/>
                <a:gd name="connsiteY0" fmla="*/ 167158 h 167169"/>
                <a:gd name="connsiteX1" fmla="*/ 135043 w 166819"/>
                <a:gd name="connsiteY1" fmla="*/ 167158 h 167169"/>
                <a:gd name="connsiteX2" fmla="*/ 135043 w 166819"/>
                <a:gd name="connsiteY2" fmla="*/ 55582 h 167169"/>
                <a:gd name="connsiteX3" fmla="*/ 82364 w 166819"/>
                <a:gd name="connsiteY3" fmla="*/ 144390 h 167169"/>
                <a:gd name="connsiteX4" fmla="*/ 31777 w 166819"/>
                <a:gd name="connsiteY4" fmla="*/ 54748 h 167169"/>
                <a:gd name="connsiteX5" fmla="*/ 31777 w 166819"/>
                <a:gd name="connsiteY5" fmla="*/ 167170 h 167169"/>
                <a:gd name="connsiteX6" fmla="*/ 0 w 166819"/>
                <a:gd name="connsiteY6" fmla="*/ 167170 h 167169"/>
                <a:gd name="connsiteX7" fmla="*/ 0 w 166819"/>
                <a:gd name="connsiteY7" fmla="*/ 0 h 167169"/>
                <a:gd name="connsiteX8" fmla="*/ 36579 w 166819"/>
                <a:gd name="connsiteY8" fmla="*/ 0 h 167169"/>
                <a:gd name="connsiteX9" fmla="*/ 82993 w 166819"/>
                <a:gd name="connsiteY9" fmla="*/ 82956 h 167169"/>
                <a:gd name="connsiteX10" fmla="*/ 131487 w 166819"/>
                <a:gd name="connsiteY10" fmla="*/ 0 h 167169"/>
                <a:gd name="connsiteX11" fmla="*/ 166820 w 166819"/>
                <a:gd name="connsiteY11" fmla="*/ 0 h 167169"/>
                <a:gd name="connsiteX12" fmla="*/ 166820 w 166819"/>
                <a:gd name="connsiteY12" fmla="*/ 167170 h 16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6819" h="167169">
                  <a:moveTo>
                    <a:pt x="166820" y="167158"/>
                  </a:moveTo>
                  <a:lnTo>
                    <a:pt x="135043" y="167158"/>
                  </a:lnTo>
                  <a:lnTo>
                    <a:pt x="135043" y="55582"/>
                  </a:lnTo>
                  <a:lnTo>
                    <a:pt x="82364" y="144390"/>
                  </a:lnTo>
                  <a:lnTo>
                    <a:pt x="31777" y="54748"/>
                  </a:lnTo>
                  <a:lnTo>
                    <a:pt x="31777" y="167170"/>
                  </a:lnTo>
                  <a:lnTo>
                    <a:pt x="0" y="167170"/>
                  </a:lnTo>
                  <a:lnTo>
                    <a:pt x="0" y="0"/>
                  </a:lnTo>
                  <a:lnTo>
                    <a:pt x="36579" y="0"/>
                  </a:lnTo>
                  <a:lnTo>
                    <a:pt x="82993" y="82956"/>
                  </a:lnTo>
                  <a:lnTo>
                    <a:pt x="131487" y="0"/>
                  </a:lnTo>
                  <a:lnTo>
                    <a:pt x="166820" y="0"/>
                  </a:lnTo>
                  <a:lnTo>
                    <a:pt x="166820" y="167170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0" name="Szabadkézi sokszög 19">
              <a:extLst>
                <a:ext uri="{FF2B5EF4-FFF2-40B4-BE49-F238E27FC236}">
                  <a16:creationId xmlns:a16="http://schemas.microsoft.com/office/drawing/2014/main" id="{C7457228-AA84-7299-F293-F5CC41186F49}"/>
                </a:ext>
              </a:extLst>
            </p:cNvPr>
            <p:cNvSpPr/>
            <p:nvPr/>
          </p:nvSpPr>
          <p:spPr>
            <a:xfrm>
              <a:off x="8617199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1" name="Szabadkézi sokszög 20">
              <a:extLst>
                <a:ext uri="{FF2B5EF4-FFF2-40B4-BE49-F238E27FC236}">
                  <a16:creationId xmlns:a16="http://schemas.microsoft.com/office/drawing/2014/main" id="{5A2DF269-BF30-2084-7A7D-B15B707A3719}"/>
                </a:ext>
              </a:extLst>
            </p:cNvPr>
            <p:cNvSpPr/>
            <p:nvPr/>
          </p:nvSpPr>
          <p:spPr>
            <a:xfrm>
              <a:off x="8785906" y="4260461"/>
              <a:ext cx="139022" cy="167169"/>
            </a:xfrm>
            <a:custGeom>
              <a:avLst/>
              <a:gdLst>
                <a:gd name="connsiteX0" fmla="*/ 139023 w 139022"/>
                <a:gd name="connsiteY0" fmla="*/ 167170 h 167169"/>
                <a:gd name="connsiteX1" fmla="*/ 107246 w 139022"/>
                <a:gd name="connsiteY1" fmla="*/ 167170 h 167169"/>
                <a:gd name="connsiteX2" fmla="*/ 31777 w 139022"/>
                <a:gd name="connsiteY2" fmla="*/ 49948 h 167169"/>
                <a:gd name="connsiteX3" fmla="*/ 31777 w 139022"/>
                <a:gd name="connsiteY3" fmla="*/ 167170 h 167169"/>
                <a:gd name="connsiteX4" fmla="*/ 0 w 139022"/>
                <a:gd name="connsiteY4" fmla="*/ 167170 h 167169"/>
                <a:gd name="connsiteX5" fmla="*/ 0 w 139022"/>
                <a:gd name="connsiteY5" fmla="*/ 0 h 167169"/>
                <a:gd name="connsiteX6" fmla="*/ 36373 w 139022"/>
                <a:gd name="connsiteY6" fmla="*/ 0 h 167169"/>
                <a:gd name="connsiteX7" fmla="*/ 107234 w 139022"/>
                <a:gd name="connsiteY7" fmla="*/ 109073 h 167169"/>
                <a:gd name="connsiteX8" fmla="*/ 107234 w 139022"/>
                <a:gd name="connsiteY8" fmla="*/ 0 h 167169"/>
                <a:gd name="connsiteX9" fmla="*/ 139010 w 139022"/>
                <a:gd name="connsiteY9" fmla="*/ 0 h 167169"/>
                <a:gd name="connsiteX10" fmla="*/ 139010 w 139022"/>
                <a:gd name="connsiteY10" fmla="*/ 167170 h 16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9022" h="167169">
                  <a:moveTo>
                    <a:pt x="139023" y="167170"/>
                  </a:moveTo>
                  <a:lnTo>
                    <a:pt x="107246" y="167170"/>
                  </a:lnTo>
                  <a:lnTo>
                    <a:pt x="31777" y="49948"/>
                  </a:lnTo>
                  <a:lnTo>
                    <a:pt x="31777" y="167170"/>
                  </a:lnTo>
                  <a:lnTo>
                    <a:pt x="0" y="167170"/>
                  </a:lnTo>
                  <a:lnTo>
                    <a:pt x="0" y="0"/>
                  </a:lnTo>
                  <a:lnTo>
                    <a:pt x="36373" y="0"/>
                  </a:lnTo>
                  <a:lnTo>
                    <a:pt x="107234" y="109073"/>
                  </a:lnTo>
                  <a:lnTo>
                    <a:pt x="107234" y="0"/>
                  </a:lnTo>
                  <a:lnTo>
                    <a:pt x="139010" y="0"/>
                  </a:lnTo>
                  <a:lnTo>
                    <a:pt x="139010" y="167170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2" name="Szabadkézi sokszög 21">
              <a:extLst>
                <a:ext uri="{FF2B5EF4-FFF2-40B4-BE49-F238E27FC236}">
                  <a16:creationId xmlns:a16="http://schemas.microsoft.com/office/drawing/2014/main" id="{D6076763-1A71-F7E4-04D4-5DC7915CB14F}"/>
                </a:ext>
              </a:extLst>
            </p:cNvPr>
            <p:cNvSpPr/>
            <p:nvPr/>
          </p:nvSpPr>
          <p:spPr>
            <a:xfrm>
              <a:off x="8979265" y="4260679"/>
              <a:ext cx="125220" cy="166952"/>
            </a:xfrm>
            <a:custGeom>
              <a:avLst/>
              <a:gdLst>
                <a:gd name="connsiteX0" fmla="*/ 125221 w 125220"/>
                <a:gd name="connsiteY0" fmla="*/ 28825 h 166952"/>
                <a:gd name="connsiteX1" fmla="*/ 79025 w 125220"/>
                <a:gd name="connsiteY1" fmla="*/ 28825 h 166952"/>
                <a:gd name="connsiteX2" fmla="*/ 79025 w 125220"/>
                <a:gd name="connsiteY2" fmla="*/ 166952 h 166952"/>
                <a:gd name="connsiteX3" fmla="*/ 46208 w 125220"/>
                <a:gd name="connsiteY3" fmla="*/ 166952 h 166952"/>
                <a:gd name="connsiteX4" fmla="*/ 46208 w 125220"/>
                <a:gd name="connsiteY4" fmla="*/ 28825 h 166952"/>
                <a:gd name="connsiteX5" fmla="*/ 0 w 125220"/>
                <a:gd name="connsiteY5" fmla="*/ 28825 h 166952"/>
                <a:gd name="connsiteX6" fmla="*/ 0 w 125220"/>
                <a:gd name="connsiteY6" fmla="*/ 0 h 166952"/>
                <a:gd name="connsiteX7" fmla="*/ 125221 w 125220"/>
                <a:gd name="connsiteY7" fmla="*/ 0 h 166952"/>
                <a:gd name="connsiteX8" fmla="*/ 125221 w 125220"/>
                <a:gd name="connsiteY8" fmla="*/ 28825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220" h="166952">
                  <a:moveTo>
                    <a:pt x="125221" y="28825"/>
                  </a:moveTo>
                  <a:lnTo>
                    <a:pt x="79025" y="28825"/>
                  </a:lnTo>
                  <a:lnTo>
                    <a:pt x="79025" y="166952"/>
                  </a:lnTo>
                  <a:lnTo>
                    <a:pt x="46208" y="166952"/>
                  </a:lnTo>
                  <a:lnTo>
                    <a:pt x="46208" y="28825"/>
                  </a:lnTo>
                  <a:lnTo>
                    <a:pt x="0" y="28825"/>
                  </a:lnTo>
                  <a:lnTo>
                    <a:pt x="0" y="0"/>
                  </a:lnTo>
                  <a:lnTo>
                    <a:pt x="125221" y="0"/>
                  </a:lnTo>
                  <a:lnTo>
                    <a:pt x="125221" y="28825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3" name="Szabadkézi sokszög 22">
              <a:extLst>
                <a:ext uri="{FF2B5EF4-FFF2-40B4-BE49-F238E27FC236}">
                  <a16:creationId xmlns:a16="http://schemas.microsoft.com/office/drawing/2014/main" id="{01800096-CCE1-322C-D645-440D84FC7A39}"/>
                </a:ext>
              </a:extLst>
            </p:cNvPr>
            <p:cNvSpPr/>
            <p:nvPr/>
          </p:nvSpPr>
          <p:spPr>
            <a:xfrm>
              <a:off x="9158846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1934775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1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6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1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9" grpId="0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A56CE-82E8-A35A-46DF-637F07B67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koncert, ruházat, személy, szórakoztatá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4A2C2DE6-E65E-80DC-D3C6-1E7357555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5123" y="-322770"/>
            <a:ext cx="13439276" cy="7333170"/>
          </a:xfrm>
          <a:prstGeom prst="rect">
            <a:avLst/>
          </a:prstGeom>
        </p:spPr>
      </p:pic>
      <p:sp>
        <p:nvSpPr>
          <p:cNvPr id="6" name="Téglalap 5">
            <a:extLst>
              <a:ext uri="{FF2B5EF4-FFF2-40B4-BE49-F238E27FC236}">
                <a16:creationId xmlns:a16="http://schemas.microsoft.com/office/drawing/2014/main" id="{CBAE2F3C-3149-8F7C-192A-21FE2B21363F}"/>
              </a:ext>
            </a:extLst>
          </p:cNvPr>
          <p:cNvSpPr/>
          <p:nvPr/>
        </p:nvSpPr>
        <p:spPr>
          <a:xfrm rot="16200000">
            <a:off x="3438812" y="-1843331"/>
            <a:ext cx="5182661" cy="13177154"/>
          </a:xfrm>
          <a:prstGeom prst="rect">
            <a:avLst/>
          </a:prstGeom>
          <a:gradFill flip="none" rotWithShape="1">
            <a:gsLst>
              <a:gs pos="6000">
                <a:srgbClr val="FFC000"/>
              </a:gs>
              <a:gs pos="76000">
                <a:srgbClr val="FFC00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49A61EB4-0D47-F285-62BA-8A861E1C5B18}"/>
              </a:ext>
            </a:extLst>
          </p:cNvPr>
          <p:cNvSpPr txBox="1">
            <a:spLocks/>
          </p:cNvSpPr>
          <p:nvPr/>
        </p:nvSpPr>
        <p:spPr>
          <a:xfrm>
            <a:off x="-558433" y="472442"/>
            <a:ext cx="12148457" cy="55319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hu-HU" sz="41300" b="1" spc="300" dirty="0">
                <a:ln w="38100">
                  <a:solidFill>
                    <a:schemeClr val="bg1"/>
                  </a:solidFill>
                </a:ln>
                <a:noFill/>
              </a:rPr>
              <a:t>Buli</a:t>
            </a: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12586E1-C938-520E-BB62-4CA928D6ED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53789" y="3429000"/>
            <a:ext cx="7335521" cy="2387600"/>
          </a:xfrm>
        </p:spPr>
        <p:txBody>
          <a:bodyPr/>
          <a:lstStyle/>
          <a:p>
            <a:pPr algn="l"/>
            <a:r>
              <a:rPr lang="hu-HU" b="1" spc="300" dirty="0">
                <a:solidFill>
                  <a:schemeClr val="bg1"/>
                </a:solidFill>
              </a:rPr>
              <a:t>Hajnalig</a:t>
            </a:r>
          </a:p>
        </p:txBody>
      </p:sp>
      <p:sp>
        <p:nvSpPr>
          <p:cNvPr id="8" name="Szabadkézi sokszög 7">
            <a:extLst>
              <a:ext uri="{FF2B5EF4-FFF2-40B4-BE49-F238E27FC236}">
                <a16:creationId xmlns:a16="http://schemas.microsoft.com/office/drawing/2014/main" id="{91893552-3B9F-3DA0-E08E-8D7D1553496E}"/>
              </a:ext>
            </a:extLst>
          </p:cNvPr>
          <p:cNvSpPr/>
          <p:nvPr/>
        </p:nvSpPr>
        <p:spPr>
          <a:xfrm>
            <a:off x="10318937" y="5393216"/>
            <a:ext cx="582072" cy="581817"/>
          </a:xfrm>
          <a:custGeom>
            <a:avLst/>
            <a:gdLst>
              <a:gd name="connsiteX0" fmla="*/ 291036 w 582072"/>
              <a:gd name="connsiteY0" fmla="*/ 581818 h 581817"/>
              <a:gd name="connsiteX1" fmla="*/ 582073 w 582072"/>
              <a:gd name="connsiteY1" fmla="*/ 290909 h 581817"/>
              <a:gd name="connsiteX2" fmla="*/ 291036 w 582072"/>
              <a:gd name="connsiteY2" fmla="*/ 0 h 581817"/>
              <a:gd name="connsiteX3" fmla="*/ 0 w 582072"/>
              <a:gd name="connsiteY3" fmla="*/ 290909 h 581817"/>
              <a:gd name="connsiteX4" fmla="*/ 291036 w 582072"/>
              <a:gd name="connsiteY4" fmla="*/ 581818 h 581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072" h="581817">
                <a:moveTo>
                  <a:pt x="291036" y="581818"/>
                </a:moveTo>
                <a:cubicBezTo>
                  <a:pt x="451772" y="581818"/>
                  <a:pt x="582073" y="451574"/>
                  <a:pt x="582073" y="290909"/>
                </a:cubicBezTo>
                <a:cubicBezTo>
                  <a:pt x="582073" y="130244"/>
                  <a:pt x="451772" y="0"/>
                  <a:pt x="291036" y="0"/>
                </a:cubicBezTo>
                <a:cubicBezTo>
                  <a:pt x="130301" y="0"/>
                  <a:pt x="0" y="130244"/>
                  <a:pt x="0" y="290909"/>
                </a:cubicBezTo>
                <a:cubicBezTo>
                  <a:pt x="0" y="451574"/>
                  <a:pt x="130301" y="581818"/>
                  <a:pt x="291036" y="581818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sp>
        <p:nvSpPr>
          <p:cNvPr id="9" name="Szabadkézi sokszög 8">
            <a:extLst>
              <a:ext uri="{FF2B5EF4-FFF2-40B4-BE49-F238E27FC236}">
                <a16:creationId xmlns:a16="http://schemas.microsoft.com/office/drawing/2014/main" id="{D785AA03-443B-F052-37C1-56E2D4BB5D4C}"/>
              </a:ext>
            </a:extLst>
          </p:cNvPr>
          <p:cNvSpPr/>
          <p:nvPr/>
        </p:nvSpPr>
        <p:spPr>
          <a:xfrm>
            <a:off x="9488491" y="5647579"/>
            <a:ext cx="2228266" cy="411245"/>
          </a:xfrm>
          <a:custGeom>
            <a:avLst/>
            <a:gdLst>
              <a:gd name="connsiteX0" fmla="*/ 1159440 w 2228266"/>
              <a:gd name="connsiteY0" fmla="*/ 29715 h 411245"/>
              <a:gd name="connsiteX1" fmla="*/ 1221881 w 2228266"/>
              <a:gd name="connsiteY1" fmla="*/ 32786 h 411245"/>
              <a:gd name="connsiteX2" fmla="*/ 1311805 w 2228266"/>
              <a:gd name="connsiteY2" fmla="*/ 90315 h 411245"/>
              <a:gd name="connsiteX3" fmla="*/ 1374076 w 2228266"/>
              <a:gd name="connsiteY3" fmla="*/ 93035 h 411245"/>
              <a:gd name="connsiteX4" fmla="*/ 1472782 w 2228266"/>
              <a:gd name="connsiteY4" fmla="*/ 41407 h 411245"/>
              <a:gd name="connsiteX5" fmla="*/ 1534171 w 2228266"/>
              <a:gd name="connsiteY5" fmla="*/ 45433 h 411245"/>
              <a:gd name="connsiteX6" fmla="*/ 1634993 w 2228266"/>
              <a:gd name="connsiteY6" fmla="*/ 116322 h 411245"/>
              <a:gd name="connsiteX7" fmla="*/ 1697942 w 2228266"/>
              <a:gd name="connsiteY7" fmla="*/ 123746 h 411245"/>
              <a:gd name="connsiteX8" fmla="*/ 1767363 w 2228266"/>
              <a:gd name="connsiteY8" fmla="*/ 96191 h 411245"/>
              <a:gd name="connsiteX9" fmla="*/ 1793611 w 2228266"/>
              <a:gd name="connsiteY9" fmla="*/ 118184 h 411245"/>
              <a:gd name="connsiteX10" fmla="*/ 1769008 w 2228266"/>
              <a:gd name="connsiteY10" fmla="*/ 238236 h 411245"/>
              <a:gd name="connsiteX11" fmla="*/ 1796902 w 2228266"/>
              <a:gd name="connsiteY11" fmla="*/ 281521 h 411245"/>
              <a:gd name="connsiteX12" fmla="*/ 2180293 w 2228266"/>
              <a:gd name="connsiteY12" fmla="*/ 368963 h 411245"/>
              <a:gd name="connsiteX13" fmla="*/ 2196018 w 2228266"/>
              <a:gd name="connsiteY13" fmla="*/ 384682 h 411245"/>
              <a:gd name="connsiteX14" fmla="*/ 2202091 w 2228266"/>
              <a:gd name="connsiteY14" fmla="*/ 411245 h 411245"/>
              <a:gd name="connsiteX15" fmla="*/ 2221699 w 2228266"/>
              <a:gd name="connsiteY15" fmla="*/ 411245 h 411245"/>
              <a:gd name="connsiteX16" fmla="*/ 2228267 w 2228266"/>
              <a:gd name="connsiteY16" fmla="*/ 404692 h 411245"/>
              <a:gd name="connsiteX17" fmla="*/ 2228267 w 2228266"/>
              <a:gd name="connsiteY17" fmla="*/ 377669 h 411245"/>
              <a:gd name="connsiteX18" fmla="*/ 2192970 w 2228266"/>
              <a:gd name="connsiteY18" fmla="*/ 336850 h 411245"/>
              <a:gd name="connsiteX19" fmla="*/ 1820489 w 2228266"/>
              <a:gd name="connsiteY19" fmla="*/ 260628 h 411245"/>
              <a:gd name="connsiteX20" fmla="*/ 1792426 w 2228266"/>
              <a:gd name="connsiteY20" fmla="*/ 218128 h 411245"/>
              <a:gd name="connsiteX21" fmla="*/ 1819776 w 2228266"/>
              <a:gd name="connsiteY21" fmla="*/ 84644 h 411245"/>
              <a:gd name="connsiteX22" fmla="*/ 1791918 w 2228266"/>
              <a:gd name="connsiteY22" fmla="*/ 57500 h 411245"/>
              <a:gd name="connsiteX23" fmla="*/ 1670810 w 2228266"/>
              <a:gd name="connsiteY23" fmla="*/ 85587 h 411245"/>
              <a:gd name="connsiteX24" fmla="*/ 1606313 w 2228266"/>
              <a:gd name="connsiteY24" fmla="*/ 72904 h 411245"/>
              <a:gd name="connsiteX25" fmla="*/ 1534086 w 2228266"/>
              <a:gd name="connsiteY25" fmla="*/ 21771 h 411245"/>
              <a:gd name="connsiteX26" fmla="*/ 1470629 w 2228266"/>
              <a:gd name="connsiteY26" fmla="*/ 12703 h 411245"/>
              <a:gd name="connsiteX27" fmla="*/ 1346642 w 2228266"/>
              <a:gd name="connsiteY27" fmla="*/ 55456 h 411245"/>
              <a:gd name="connsiteX28" fmla="*/ 1282254 w 2228266"/>
              <a:gd name="connsiteY28" fmla="*/ 47754 h 411245"/>
              <a:gd name="connsiteX29" fmla="*/ 1221857 w 2228266"/>
              <a:gd name="connsiteY29" fmla="*/ 9051 h 411245"/>
              <a:gd name="connsiteX30" fmla="*/ 1159428 w 2228266"/>
              <a:gd name="connsiteY30" fmla="*/ 5956 h 411245"/>
              <a:gd name="connsiteX31" fmla="*/ 939409 w 2228266"/>
              <a:gd name="connsiteY31" fmla="*/ 118003 h 411245"/>
              <a:gd name="connsiteX32" fmla="*/ 874851 w 2228266"/>
              <a:gd name="connsiteY32" fmla="*/ 118716 h 411245"/>
              <a:gd name="connsiteX33" fmla="*/ 766916 w 2228266"/>
              <a:gd name="connsiteY33" fmla="*/ 66713 h 411245"/>
              <a:gd name="connsiteX34" fmla="*/ 702189 w 2228266"/>
              <a:gd name="connsiteY34" fmla="*/ 67088 h 411245"/>
              <a:gd name="connsiteX35" fmla="*/ 550683 w 2228266"/>
              <a:gd name="connsiteY35" fmla="*/ 142245 h 411245"/>
              <a:gd name="connsiteX36" fmla="*/ 485641 w 2228266"/>
              <a:gd name="connsiteY36" fmla="*/ 143297 h 411245"/>
              <a:gd name="connsiteX37" fmla="*/ 390843 w 2228266"/>
              <a:gd name="connsiteY37" fmla="*/ 100036 h 411245"/>
              <a:gd name="connsiteX38" fmla="*/ 326176 w 2228266"/>
              <a:gd name="connsiteY38" fmla="*/ 101825 h 411245"/>
              <a:gd name="connsiteX39" fmla="*/ 172832 w 2228266"/>
              <a:gd name="connsiteY39" fmla="*/ 182303 h 411245"/>
              <a:gd name="connsiteX40" fmla="*/ 172771 w 2228266"/>
              <a:gd name="connsiteY40" fmla="*/ 182303 h 411245"/>
              <a:gd name="connsiteX41" fmla="*/ 140849 w 2228266"/>
              <a:gd name="connsiteY41" fmla="*/ 199109 h 411245"/>
              <a:gd name="connsiteX42" fmla="*/ 0 w 2228266"/>
              <a:gd name="connsiteY42" fmla="*/ 273420 h 411245"/>
              <a:gd name="connsiteX43" fmla="*/ 12229 w 2228266"/>
              <a:gd name="connsiteY43" fmla="*/ 291109 h 411245"/>
              <a:gd name="connsiteX44" fmla="*/ 12229 w 2228266"/>
              <a:gd name="connsiteY44" fmla="*/ 290976 h 411245"/>
              <a:gd name="connsiteX45" fmla="*/ 44018 w 2228266"/>
              <a:gd name="connsiteY45" fmla="*/ 273940 h 411245"/>
              <a:gd name="connsiteX46" fmla="*/ 172928 w 2228266"/>
              <a:gd name="connsiteY46" fmla="*/ 205409 h 411245"/>
              <a:gd name="connsiteX47" fmla="*/ 326140 w 2228266"/>
              <a:gd name="connsiteY47" fmla="*/ 125499 h 411245"/>
              <a:gd name="connsiteX48" fmla="*/ 390855 w 2228266"/>
              <a:gd name="connsiteY48" fmla="*/ 123795 h 411245"/>
              <a:gd name="connsiteX49" fmla="*/ 485653 w 2228266"/>
              <a:gd name="connsiteY49" fmla="*/ 167056 h 411245"/>
              <a:gd name="connsiteX50" fmla="*/ 550695 w 2228266"/>
              <a:gd name="connsiteY50" fmla="*/ 166004 h 411245"/>
              <a:gd name="connsiteX51" fmla="*/ 702201 w 2228266"/>
              <a:gd name="connsiteY51" fmla="*/ 90847 h 411245"/>
              <a:gd name="connsiteX52" fmla="*/ 766916 w 2228266"/>
              <a:gd name="connsiteY52" fmla="*/ 90484 h 411245"/>
              <a:gd name="connsiteX53" fmla="*/ 874730 w 2228266"/>
              <a:gd name="connsiteY53" fmla="*/ 142463 h 411245"/>
              <a:gd name="connsiteX54" fmla="*/ 939288 w 2228266"/>
              <a:gd name="connsiteY54" fmla="*/ 141762 h 411245"/>
              <a:gd name="connsiteX55" fmla="*/ 1159452 w 2228266"/>
              <a:gd name="connsiteY55" fmla="*/ 29703 h 41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228266" h="411245">
                <a:moveTo>
                  <a:pt x="1159440" y="29715"/>
                </a:moveTo>
                <a:cubicBezTo>
                  <a:pt x="1177173" y="20695"/>
                  <a:pt x="1205128" y="22061"/>
                  <a:pt x="1221881" y="32786"/>
                </a:cubicBezTo>
                <a:lnTo>
                  <a:pt x="1311805" y="90315"/>
                </a:lnTo>
                <a:cubicBezTo>
                  <a:pt x="1328570" y="101039"/>
                  <a:pt x="1356440" y="102248"/>
                  <a:pt x="1374076" y="93035"/>
                </a:cubicBezTo>
                <a:lnTo>
                  <a:pt x="1472782" y="41407"/>
                </a:lnTo>
                <a:cubicBezTo>
                  <a:pt x="1490406" y="32181"/>
                  <a:pt x="1517901" y="33995"/>
                  <a:pt x="1534171" y="45433"/>
                </a:cubicBezTo>
                <a:lnTo>
                  <a:pt x="1634993" y="116322"/>
                </a:lnTo>
                <a:cubicBezTo>
                  <a:pt x="1651263" y="127772"/>
                  <a:pt x="1679447" y="131085"/>
                  <a:pt x="1697942" y="123746"/>
                </a:cubicBezTo>
                <a:lnTo>
                  <a:pt x="1767363" y="96191"/>
                </a:lnTo>
                <a:cubicBezTo>
                  <a:pt x="1785846" y="88852"/>
                  <a:pt x="1797603" y="98694"/>
                  <a:pt x="1793611" y="118184"/>
                </a:cubicBezTo>
                <a:lnTo>
                  <a:pt x="1769008" y="238236"/>
                </a:lnTo>
                <a:cubicBezTo>
                  <a:pt x="1765016" y="257726"/>
                  <a:pt x="1777511" y="277108"/>
                  <a:pt x="1796902" y="281521"/>
                </a:cubicBezTo>
                <a:lnTo>
                  <a:pt x="2180293" y="368963"/>
                </a:lnTo>
                <a:cubicBezTo>
                  <a:pt x="2187369" y="370584"/>
                  <a:pt x="2194397" y="377608"/>
                  <a:pt x="2196018" y="384682"/>
                </a:cubicBezTo>
                <a:lnTo>
                  <a:pt x="2202091" y="411245"/>
                </a:lnTo>
                <a:lnTo>
                  <a:pt x="2221699" y="411245"/>
                </a:lnTo>
                <a:cubicBezTo>
                  <a:pt x="2225328" y="411245"/>
                  <a:pt x="2228267" y="408307"/>
                  <a:pt x="2228267" y="404692"/>
                </a:cubicBezTo>
                <a:lnTo>
                  <a:pt x="2228267" y="377669"/>
                </a:lnTo>
                <a:cubicBezTo>
                  <a:pt x="2228267" y="359109"/>
                  <a:pt x="2212469" y="340840"/>
                  <a:pt x="2192970" y="336850"/>
                </a:cubicBezTo>
                <a:lnTo>
                  <a:pt x="1820489" y="260628"/>
                </a:lnTo>
                <a:cubicBezTo>
                  <a:pt x="1801002" y="256638"/>
                  <a:pt x="1788434" y="237607"/>
                  <a:pt x="1792426" y="218128"/>
                </a:cubicBezTo>
                <a:lnTo>
                  <a:pt x="1819776" y="84644"/>
                </a:lnTo>
                <a:cubicBezTo>
                  <a:pt x="1823768" y="65165"/>
                  <a:pt x="1811296" y="53014"/>
                  <a:pt x="1791918" y="57500"/>
                </a:cubicBezTo>
                <a:lnTo>
                  <a:pt x="1670810" y="85587"/>
                </a:lnTo>
                <a:cubicBezTo>
                  <a:pt x="1651432" y="90085"/>
                  <a:pt x="1622546" y="84402"/>
                  <a:pt x="1606313" y="72904"/>
                </a:cubicBezTo>
                <a:lnTo>
                  <a:pt x="1534086" y="21771"/>
                </a:lnTo>
                <a:cubicBezTo>
                  <a:pt x="1517853" y="10284"/>
                  <a:pt x="1489439" y="6222"/>
                  <a:pt x="1470629" y="12703"/>
                </a:cubicBezTo>
                <a:lnTo>
                  <a:pt x="1346642" y="55456"/>
                </a:lnTo>
                <a:cubicBezTo>
                  <a:pt x="1327832" y="61937"/>
                  <a:pt x="1299007" y="58491"/>
                  <a:pt x="1282254" y="47754"/>
                </a:cubicBezTo>
                <a:lnTo>
                  <a:pt x="1221857" y="9051"/>
                </a:lnTo>
                <a:cubicBezTo>
                  <a:pt x="1205104" y="-1686"/>
                  <a:pt x="1177161" y="-3064"/>
                  <a:pt x="1159428" y="5956"/>
                </a:cubicBezTo>
                <a:lnTo>
                  <a:pt x="939409" y="118003"/>
                </a:lnTo>
                <a:cubicBezTo>
                  <a:pt x="921676" y="127035"/>
                  <a:pt x="892778" y="127349"/>
                  <a:pt x="874851" y="118716"/>
                </a:cubicBezTo>
                <a:lnTo>
                  <a:pt x="766916" y="66713"/>
                </a:lnTo>
                <a:cubicBezTo>
                  <a:pt x="748989" y="58080"/>
                  <a:pt x="720019" y="58249"/>
                  <a:pt x="702189" y="67088"/>
                </a:cubicBezTo>
                <a:lnTo>
                  <a:pt x="550683" y="142245"/>
                </a:lnTo>
                <a:cubicBezTo>
                  <a:pt x="532865" y="151084"/>
                  <a:pt x="503737" y="151555"/>
                  <a:pt x="485641" y="143297"/>
                </a:cubicBezTo>
                <a:lnTo>
                  <a:pt x="390843" y="100036"/>
                </a:lnTo>
                <a:cubicBezTo>
                  <a:pt x="372747" y="91778"/>
                  <a:pt x="343788" y="92576"/>
                  <a:pt x="326176" y="101825"/>
                </a:cubicBezTo>
                <a:lnTo>
                  <a:pt x="172832" y="182303"/>
                </a:lnTo>
                <a:lnTo>
                  <a:pt x="172771" y="182303"/>
                </a:lnTo>
                <a:cubicBezTo>
                  <a:pt x="172771" y="182303"/>
                  <a:pt x="158449" y="189835"/>
                  <a:pt x="140849" y="199109"/>
                </a:cubicBezTo>
                <a:lnTo>
                  <a:pt x="0" y="273420"/>
                </a:lnTo>
                <a:lnTo>
                  <a:pt x="12229" y="291109"/>
                </a:lnTo>
                <a:lnTo>
                  <a:pt x="12229" y="290976"/>
                </a:lnTo>
                <a:cubicBezTo>
                  <a:pt x="12205" y="290916"/>
                  <a:pt x="26455" y="283275"/>
                  <a:pt x="44018" y="273940"/>
                </a:cubicBezTo>
                <a:lnTo>
                  <a:pt x="172928" y="205409"/>
                </a:lnTo>
                <a:lnTo>
                  <a:pt x="326140" y="125499"/>
                </a:lnTo>
                <a:cubicBezTo>
                  <a:pt x="343776" y="116298"/>
                  <a:pt x="372747" y="115536"/>
                  <a:pt x="390855" y="123795"/>
                </a:cubicBezTo>
                <a:lnTo>
                  <a:pt x="485653" y="167056"/>
                </a:lnTo>
                <a:cubicBezTo>
                  <a:pt x="503749" y="175314"/>
                  <a:pt x="532877" y="174843"/>
                  <a:pt x="550695" y="166004"/>
                </a:cubicBezTo>
                <a:lnTo>
                  <a:pt x="702201" y="90847"/>
                </a:lnTo>
                <a:cubicBezTo>
                  <a:pt x="720019" y="82008"/>
                  <a:pt x="749001" y="81839"/>
                  <a:pt x="766916" y="90484"/>
                </a:cubicBezTo>
                <a:lnTo>
                  <a:pt x="874730" y="142463"/>
                </a:lnTo>
                <a:cubicBezTo>
                  <a:pt x="892657" y="151096"/>
                  <a:pt x="921555" y="150794"/>
                  <a:pt x="939288" y="141762"/>
                </a:cubicBezTo>
                <a:lnTo>
                  <a:pt x="1159452" y="29703"/>
                </a:lnTo>
                <a:close/>
              </a:path>
            </a:pathLst>
          </a:custGeom>
          <a:solidFill>
            <a:srgbClr val="FFFFFF"/>
          </a:solidFill>
          <a:ln w="1209" cap="flat">
            <a:noFill/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grpSp>
        <p:nvGrpSpPr>
          <p:cNvPr id="10" name="Ábra 8">
            <a:extLst>
              <a:ext uri="{FF2B5EF4-FFF2-40B4-BE49-F238E27FC236}">
                <a16:creationId xmlns:a16="http://schemas.microsoft.com/office/drawing/2014/main" id="{222DF77A-9193-8F80-F8C0-10354C42F49C}"/>
              </a:ext>
            </a:extLst>
          </p:cNvPr>
          <p:cNvGrpSpPr/>
          <p:nvPr/>
        </p:nvGrpSpPr>
        <p:grpSpPr>
          <a:xfrm>
            <a:off x="9594491" y="6175067"/>
            <a:ext cx="1801570" cy="173432"/>
            <a:chOff x="7467654" y="4257330"/>
            <a:chExt cx="1801570" cy="173432"/>
          </a:xfrm>
          <a:solidFill>
            <a:srgbClr val="FFFFFF"/>
          </a:solidFill>
        </p:grpSpPr>
        <p:sp>
          <p:nvSpPr>
            <p:cNvPr id="11" name="Szabadkézi sokszög 10">
              <a:extLst>
                <a:ext uri="{FF2B5EF4-FFF2-40B4-BE49-F238E27FC236}">
                  <a16:creationId xmlns:a16="http://schemas.microsoft.com/office/drawing/2014/main" id="{9AA60322-1386-5D61-6F5F-374EB6AC5E71}"/>
                </a:ext>
              </a:extLst>
            </p:cNvPr>
            <p:cNvSpPr/>
            <p:nvPr/>
          </p:nvSpPr>
          <p:spPr>
            <a:xfrm>
              <a:off x="7467654" y="4260449"/>
              <a:ext cx="119160" cy="167375"/>
            </a:xfrm>
            <a:custGeom>
              <a:avLst/>
              <a:gdLst>
                <a:gd name="connsiteX0" fmla="*/ 119160 w 119160"/>
                <a:gd name="connsiteY0" fmla="*/ 119326 h 167375"/>
                <a:gd name="connsiteX1" fmla="*/ 114878 w 119160"/>
                <a:gd name="connsiteY1" fmla="*/ 138647 h 167375"/>
                <a:gd name="connsiteX2" fmla="*/ 103484 w 119160"/>
                <a:gd name="connsiteY2" fmla="*/ 153894 h 167375"/>
                <a:gd name="connsiteX3" fmla="*/ 87069 w 119160"/>
                <a:gd name="connsiteY3" fmla="*/ 163821 h 167375"/>
                <a:gd name="connsiteX4" fmla="*/ 67521 w 119160"/>
                <a:gd name="connsiteY4" fmla="*/ 167375 h 167375"/>
                <a:gd name="connsiteX5" fmla="*/ 0 w 119160"/>
                <a:gd name="connsiteY5" fmla="*/ 167170 h 167375"/>
                <a:gd name="connsiteX6" fmla="*/ 0 w 119160"/>
                <a:gd name="connsiteY6" fmla="*/ 0 h 167375"/>
                <a:gd name="connsiteX7" fmla="*/ 60203 w 119160"/>
                <a:gd name="connsiteY7" fmla="*/ 0 h 167375"/>
                <a:gd name="connsiteX8" fmla="*/ 80368 w 119160"/>
                <a:gd name="connsiteY8" fmla="*/ 3240 h 167375"/>
                <a:gd name="connsiteX9" fmla="*/ 96565 w 119160"/>
                <a:gd name="connsiteY9" fmla="*/ 12647 h 167375"/>
                <a:gd name="connsiteX10" fmla="*/ 107330 w 119160"/>
                <a:gd name="connsiteY10" fmla="*/ 27688 h 167375"/>
                <a:gd name="connsiteX11" fmla="*/ 111201 w 119160"/>
                <a:gd name="connsiteY11" fmla="*/ 47638 h 167375"/>
                <a:gd name="connsiteX12" fmla="*/ 107016 w 119160"/>
                <a:gd name="connsiteY12" fmla="*/ 65811 h 167375"/>
                <a:gd name="connsiteX13" fmla="*/ 95936 w 119160"/>
                <a:gd name="connsiteY13" fmla="*/ 80647 h 167375"/>
                <a:gd name="connsiteX14" fmla="*/ 105649 w 119160"/>
                <a:gd name="connsiteY14" fmla="*/ 87539 h 167375"/>
                <a:gd name="connsiteX15" fmla="*/ 112967 w 119160"/>
                <a:gd name="connsiteY15" fmla="*/ 96837 h 167375"/>
                <a:gd name="connsiteX16" fmla="*/ 117576 w 119160"/>
                <a:gd name="connsiteY16" fmla="*/ 107694 h 167375"/>
                <a:gd name="connsiteX17" fmla="*/ 119136 w 119160"/>
                <a:gd name="connsiteY17" fmla="*/ 119290 h 167375"/>
                <a:gd name="connsiteX18" fmla="*/ 79231 w 119160"/>
                <a:gd name="connsiteY18" fmla="*/ 48279 h 167375"/>
                <a:gd name="connsiteX19" fmla="*/ 76932 w 119160"/>
                <a:gd name="connsiteY19" fmla="*/ 37833 h 167375"/>
                <a:gd name="connsiteX20" fmla="*/ 70763 w 119160"/>
                <a:gd name="connsiteY20" fmla="*/ 30518 h 167375"/>
                <a:gd name="connsiteX21" fmla="*/ 61885 w 119160"/>
                <a:gd name="connsiteY21" fmla="*/ 26129 h 167375"/>
                <a:gd name="connsiteX22" fmla="*/ 51433 w 119160"/>
                <a:gd name="connsiteY22" fmla="*/ 24666 h 167375"/>
                <a:gd name="connsiteX23" fmla="*/ 32406 w 119160"/>
                <a:gd name="connsiteY23" fmla="*/ 24666 h 167375"/>
                <a:gd name="connsiteX24" fmla="*/ 32406 w 119160"/>
                <a:gd name="connsiteY24" fmla="*/ 70635 h 167375"/>
                <a:gd name="connsiteX25" fmla="*/ 41817 w 119160"/>
                <a:gd name="connsiteY25" fmla="*/ 70841 h 167375"/>
                <a:gd name="connsiteX26" fmla="*/ 51433 w 119160"/>
                <a:gd name="connsiteY26" fmla="*/ 70841 h 167375"/>
                <a:gd name="connsiteX27" fmla="*/ 61885 w 119160"/>
                <a:gd name="connsiteY27" fmla="*/ 69584 h 167375"/>
                <a:gd name="connsiteX28" fmla="*/ 70763 w 119160"/>
                <a:gd name="connsiteY28" fmla="*/ 65618 h 167375"/>
                <a:gd name="connsiteX29" fmla="*/ 76932 w 119160"/>
                <a:gd name="connsiteY29" fmla="*/ 58617 h 167375"/>
                <a:gd name="connsiteX30" fmla="*/ 79231 w 119160"/>
                <a:gd name="connsiteY30" fmla="*/ 48279 h 167375"/>
                <a:gd name="connsiteX31" fmla="*/ 85496 w 119160"/>
                <a:gd name="connsiteY31" fmla="*/ 117440 h 167375"/>
                <a:gd name="connsiteX32" fmla="*/ 83513 w 119160"/>
                <a:gd name="connsiteY32" fmla="*/ 107827 h 167375"/>
                <a:gd name="connsiteX33" fmla="*/ 78081 w 119160"/>
                <a:gd name="connsiteY33" fmla="*/ 100416 h 167375"/>
                <a:gd name="connsiteX34" fmla="*/ 70134 w 119160"/>
                <a:gd name="connsiteY34" fmla="*/ 95712 h 167375"/>
                <a:gd name="connsiteX35" fmla="*/ 60409 w 119160"/>
                <a:gd name="connsiteY35" fmla="*/ 94044 h 167375"/>
                <a:gd name="connsiteX36" fmla="*/ 46401 w 119160"/>
                <a:gd name="connsiteY36" fmla="*/ 93947 h 167375"/>
                <a:gd name="connsiteX37" fmla="*/ 32394 w 119160"/>
                <a:gd name="connsiteY37" fmla="*/ 94044 h 167375"/>
                <a:gd name="connsiteX38" fmla="*/ 32394 w 119160"/>
                <a:gd name="connsiteY38" fmla="*/ 140231 h 167375"/>
                <a:gd name="connsiteX39" fmla="*/ 56635 w 119160"/>
                <a:gd name="connsiteY39" fmla="*/ 140231 h 167375"/>
                <a:gd name="connsiteX40" fmla="*/ 67086 w 119160"/>
                <a:gd name="connsiteY40" fmla="*/ 138974 h 167375"/>
                <a:gd name="connsiteX41" fmla="*/ 76388 w 119160"/>
                <a:gd name="connsiteY41" fmla="*/ 134899 h 167375"/>
                <a:gd name="connsiteX42" fmla="*/ 82968 w 119160"/>
                <a:gd name="connsiteY42" fmla="*/ 127790 h 167375"/>
                <a:gd name="connsiteX43" fmla="*/ 85472 w 119160"/>
                <a:gd name="connsiteY43" fmla="*/ 117452 h 16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19160" h="167375">
                  <a:moveTo>
                    <a:pt x="119160" y="119326"/>
                  </a:moveTo>
                  <a:cubicBezTo>
                    <a:pt x="119160" y="126290"/>
                    <a:pt x="117733" y="132735"/>
                    <a:pt x="114878" y="138647"/>
                  </a:cubicBezTo>
                  <a:cubicBezTo>
                    <a:pt x="112024" y="144572"/>
                    <a:pt x="108213" y="149662"/>
                    <a:pt x="103484" y="153894"/>
                  </a:cubicBezTo>
                  <a:cubicBezTo>
                    <a:pt x="98742" y="158150"/>
                    <a:pt x="93274" y="161451"/>
                    <a:pt x="87069" y="163821"/>
                  </a:cubicBezTo>
                  <a:cubicBezTo>
                    <a:pt x="80864" y="166190"/>
                    <a:pt x="74344" y="167375"/>
                    <a:pt x="67521" y="167375"/>
                  </a:cubicBezTo>
                  <a:lnTo>
                    <a:pt x="0" y="167170"/>
                  </a:lnTo>
                  <a:lnTo>
                    <a:pt x="0" y="0"/>
                  </a:lnTo>
                  <a:lnTo>
                    <a:pt x="60203" y="0"/>
                  </a:lnTo>
                  <a:cubicBezTo>
                    <a:pt x="67449" y="0"/>
                    <a:pt x="74174" y="1088"/>
                    <a:pt x="80368" y="3240"/>
                  </a:cubicBezTo>
                  <a:cubicBezTo>
                    <a:pt x="86573" y="5405"/>
                    <a:pt x="91968" y="8536"/>
                    <a:pt x="96565" y="12647"/>
                  </a:cubicBezTo>
                  <a:cubicBezTo>
                    <a:pt x="101173" y="16758"/>
                    <a:pt x="104754" y="21776"/>
                    <a:pt x="107330" y="27688"/>
                  </a:cubicBezTo>
                  <a:cubicBezTo>
                    <a:pt x="109907" y="33613"/>
                    <a:pt x="111201" y="40263"/>
                    <a:pt x="111201" y="47638"/>
                  </a:cubicBezTo>
                  <a:cubicBezTo>
                    <a:pt x="111201" y="53902"/>
                    <a:pt x="109798" y="59959"/>
                    <a:pt x="107016" y="65811"/>
                  </a:cubicBezTo>
                  <a:cubicBezTo>
                    <a:pt x="104222" y="71663"/>
                    <a:pt x="100532" y="76608"/>
                    <a:pt x="95936" y="80647"/>
                  </a:cubicBezTo>
                  <a:cubicBezTo>
                    <a:pt x="99552" y="82448"/>
                    <a:pt x="102794" y="84758"/>
                    <a:pt x="105649" y="87539"/>
                  </a:cubicBezTo>
                  <a:cubicBezTo>
                    <a:pt x="108504" y="90332"/>
                    <a:pt x="110947" y="93427"/>
                    <a:pt x="112967" y="96837"/>
                  </a:cubicBezTo>
                  <a:cubicBezTo>
                    <a:pt x="114987" y="100246"/>
                    <a:pt x="116523" y="103874"/>
                    <a:pt x="117576" y="107694"/>
                  </a:cubicBezTo>
                  <a:cubicBezTo>
                    <a:pt x="118616" y="111527"/>
                    <a:pt x="119136" y="115396"/>
                    <a:pt x="119136" y="119290"/>
                  </a:cubicBezTo>
                  <a:close/>
                  <a:moveTo>
                    <a:pt x="79231" y="48279"/>
                  </a:moveTo>
                  <a:cubicBezTo>
                    <a:pt x="79231" y="44241"/>
                    <a:pt x="78456" y="40759"/>
                    <a:pt x="76932" y="37833"/>
                  </a:cubicBezTo>
                  <a:cubicBezTo>
                    <a:pt x="75396" y="34907"/>
                    <a:pt x="73340" y="32464"/>
                    <a:pt x="70763" y="30518"/>
                  </a:cubicBezTo>
                  <a:cubicBezTo>
                    <a:pt x="68187" y="28571"/>
                    <a:pt x="65223" y="27108"/>
                    <a:pt x="61885" y="26129"/>
                  </a:cubicBezTo>
                  <a:cubicBezTo>
                    <a:pt x="58534" y="25149"/>
                    <a:pt x="55050" y="24666"/>
                    <a:pt x="51433" y="24666"/>
                  </a:cubicBezTo>
                  <a:lnTo>
                    <a:pt x="32406" y="24666"/>
                  </a:lnTo>
                  <a:lnTo>
                    <a:pt x="32406" y="70635"/>
                  </a:lnTo>
                  <a:cubicBezTo>
                    <a:pt x="35890" y="70781"/>
                    <a:pt x="39023" y="70841"/>
                    <a:pt x="41817" y="70841"/>
                  </a:cubicBezTo>
                  <a:lnTo>
                    <a:pt x="51433" y="70841"/>
                  </a:lnTo>
                  <a:cubicBezTo>
                    <a:pt x="55050" y="70841"/>
                    <a:pt x="58546" y="70430"/>
                    <a:pt x="61885" y="69584"/>
                  </a:cubicBezTo>
                  <a:cubicBezTo>
                    <a:pt x="65223" y="68749"/>
                    <a:pt x="68187" y="67431"/>
                    <a:pt x="70763" y="65618"/>
                  </a:cubicBezTo>
                  <a:cubicBezTo>
                    <a:pt x="73340" y="63816"/>
                    <a:pt x="75396" y="61470"/>
                    <a:pt x="76932" y="58617"/>
                  </a:cubicBezTo>
                  <a:cubicBezTo>
                    <a:pt x="78469" y="55764"/>
                    <a:pt x="79231" y="52318"/>
                    <a:pt x="79231" y="48279"/>
                  </a:cubicBezTo>
                  <a:close/>
                  <a:moveTo>
                    <a:pt x="85496" y="117440"/>
                  </a:moveTo>
                  <a:cubicBezTo>
                    <a:pt x="85496" y="113957"/>
                    <a:pt x="84831" y="110753"/>
                    <a:pt x="83513" y="107827"/>
                  </a:cubicBezTo>
                  <a:cubicBezTo>
                    <a:pt x="82182" y="104901"/>
                    <a:pt x="80368" y="102435"/>
                    <a:pt x="78081" y="100416"/>
                  </a:cubicBezTo>
                  <a:cubicBezTo>
                    <a:pt x="75783" y="98396"/>
                    <a:pt x="73134" y="96837"/>
                    <a:pt x="70134" y="95712"/>
                  </a:cubicBezTo>
                  <a:cubicBezTo>
                    <a:pt x="67134" y="94600"/>
                    <a:pt x="63893" y="94044"/>
                    <a:pt x="60409" y="94044"/>
                  </a:cubicBezTo>
                  <a:cubicBezTo>
                    <a:pt x="55667" y="93911"/>
                    <a:pt x="50998" y="93874"/>
                    <a:pt x="46401" y="93947"/>
                  </a:cubicBezTo>
                  <a:cubicBezTo>
                    <a:pt x="41793" y="94019"/>
                    <a:pt x="37136" y="94044"/>
                    <a:pt x="32394" y="94044"/>
                  </a:cubicBezTo>
                  <a:lnTo>
                    <a:pt x="32394" y="140231"/>
                  </a:lnTo>
                  <a:lnTo>
                    <a:pt x="56635" y="140231"/>
                  </a:lnTo>
                  <a:cubicBezTo>
                    <a:pt x="60118" y="140231"/>
                    <a:pt x="63602" y="139808"/>
                    <a:pt x="67086" y="138974"/>
                  </a:cubicBezTo>
                  <a:cubicBezTo>
                    <a:pt x="70570" y="138139"/>
                    <a:pt x="73666" y="136785"/>
                    <a:pt x="76388" y="134899"/>
                  </a:cubicBezTo>
                  <a:cubicBezTo>
                    <a:pt x="79110" y="133025"/>
                    <a:pt x="81299" y="130655"/>
                    <a:pt x="82968" y="127790"/>
                  </a:cubicBezTo>
                  <a:cubicBezTo>
                    <a:pt x="84638" y="124936"/>
                    <a:pt x="85472" y="121490"/>
                    <a:pt x="85472" y="117452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3" name="Szabadkézi sokszög 12">
              <a:extLst>
                <a:ext uri="{FF2B5EF4-FFF2-40B4-BE49-F238E27FC236}">
                  <a16:creationId xmlns:a16="http://schemas.microsoft.com/office/drawing/2014/main" id="{327827A6-7B49-6C3E-CB92-E64DE655D818}"/>
                </a:ext>
              </a:extLst>
            </p:cNvPr>
            <p:cNvSpPr/>
            <p:nvPr/>
          </p:nvSpPr>
          <p:spPr>
            <a:xfrm>
              <a:off x="7636784" y="4257330"/>
              <a:ext cx="177258" cy="173432"/>
            </a:xfrm>
            <a:custGeom>
              <a:avLst/>
              <a:gdLst>
                <a:gd name="connsiteX0" fmla="*/ 177259 w 177258"/>
                <a:gd name="connsiteY0" fmla="*/ 86717 h 173432"/>
                <a:gd name="connsiteX1" fmla="*/ 170267 w 177258"/>
                <a:gd name="connsiteY1" fmla="*/ 120559 h 173432"/>
                <a:gd name="connsiteX2" fmla="*/ 151167 w 177258"/>
                <a:gd name="connsiteY2" fmla="*/ 148151 h 173432"/>
                <a:gd name="connsiteX3" fmla="*/ 122983 w 177258"/>
                <a:gd name="connsiteY3" fmla="*/ 166638 h 173432"/>
                <a:gd name="connsiteX4" fmla="*/ 88738 w 177258"/>
                <a:gd name="connsiteY4" fmla="*/ 173433 h 173432"/>
                <a:gd name="connsiteX5" fmla="*/ 54385 w 177258"/>
                <a:gd name="connsiteY5" fmla="*/ 166638 h 173432"/>
                <a:gd name="connsiteX6" fmla="*/ 26092 w 177258"/>
                <a:gd name="connsiteY6" fmla="*/ 148151 h 173432"/>
                <a:gd name="connsiteX7" fmla="*/ 6992 w 177258"/>
                <a:gd name="connsiteY7" fmla="*/ 120668 h 173432"/>
                <a:gd name="connsiteX8" fmla="*/ 0 w 177258"/>
                <a:gd name="connsiteY8" fmla="*/ 86717 h 173432"/>
                <a:gd name="connsiteX9" fmla="*/ 6992 w 177258"/>
                <a:gd name="connsiteY9" fmla="*/ 52656 h 173432"/>
                <a:gd name="connsiteX10" fmla="*/ 26092 w 177258"/>
                <a:gd name="connsiteY10" fmla="*/ 25077 h 173432"/>
                <a:gd name="connsiteX11" fmla="*/ 54385 w 177258"/>
                <a:gd name="connsiteY11" fmla="*/ 6686 h 173432"/>
                <a:gd name="connsiteX12" fmla="*/ 88738 w 177258"/>
                <a:gd name="connsiteY12" fmla="*/ 0 h 173432"/>
                <a:gd name="connsiteX13" fmla="*/ 122983 w 177258"/>
                <a:gd name="connsiteY13" fmla="*/ 6686 h 173432"/>
                <a:gd name="connsiteX14" fmla="*/ 151167 w 177258"/>
                <a:gd name="connsiteY14" fmla="*/ 25186 h 173432"/>
                <a:gd name="connsiteX15" fmla="*/ 170267 w 177258"/>
                <a:gd name="connsiteY15" fmla="*/ 52765 h 173432"/>
                <a:gd name="connsiteX16" fmla="*/ 177259 w 177258"/>
                <a:gd name="connsiteY16" fmla="*/ 86717 h 173432"/>
                <a:gd name="connsiteX17" fmla="*/ 144853 w 177258"/>
                <a:gd name="connsiteY17" fmla="*/ 86717 h 173432"/>
                <a:gd name="connsiteX18" fmla="*/ 140450 w 177258"/>
                <a:gd name="connsiteY18" fmla="*/ 65086 h 173432"/>
                <a:gd name="connsiteX19" fmla="*/ 128402 w 177258"/>
                <a:gd name="connsiteY19" fmla="*/ 47324 h 173432"/>
                <a:gd name="connsiteX20" fmla="*/ 110499 w 177258"/>
                <a:gd name="connsiteY20" fmla="*/ 35197 h 173432"/>
                <a:gd name="connsiteX21" fmla="*/ 88726 w 177258"/>
                <a:gd name="connsiteY21" fmla="*/ 30699 h 173432"/>
                <a:gd name="connsiteX22" fmla="*/ 66735 w 177258"/>
                <a:gd name="connsiteY22" fmla="*/ 35197 h 173432"/>
                <a:gd name="connsiteX23" fmla="*/ 48833 w 177258"/>
                <a:gd name="connsiteY23" fmla="*/ 47324 h 173432"/>
                <a:gd name="connsiteX24" fmla="*/ 36785 w 177258"/>
                <a:gd name="connsiteY24" fmla="*/ 65086 h 173432"/>
                <a:gd name="connsiteX25" fmla="*/ 32382 w 177258"/>
                <a:gd name="connsiteY25" fmla="*/ 86717 h 173432"/>
                <a:gd name="connsiteX26" fmla="*/ 36785 w 177258"/>
                <a:gd name="connsiteY26" fmla="*/ 108238 h 173432"/>
                <a:gd name="connsiteX27" fmla="*/ 48833 w 177258"/>
                <a:gd name="connsiteY27" fmla="*/ 126109 h 173432"/>
                <a:gd name="connsiteX28" fmla="*/ 66735 w 177258"/>
                <a:gd name="connsiteY28" fmla="*/ 138224 h 173432"/>
                <a:gd name="connsiteX29" fmla="*/ 88726 w 177258"/>
                <a:gd name="connsiteY29" fmla="*/ 142722 h 173432"/>
                <a:gd name="connsiteX30" fmla="*/ 110499 w 177258"/>
                <a:gd name="connsiteY30" fmla="*/ 138224 h 173432"/>
                <a:gd name="connsiteX31" fmla="*/ 128402 w 177258"/>
                <a:gd name="connsiteY31" fmla="*/ 126109 h 173432"/>
                <a:gd name="connsiteX32" fmla="*/ 140450 w 177258"/>
                <a:gd name="connsiteY32" fmla="*/ 108238 h 173432"/>
                <a:gd name="connsiteX33" fmla="*/ 144853 w 177258"/>
                <a:gd name="connsiteY33" fmla="*/ 86717 h 17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77258" h="173432">
                  <a:moveTo>
                    <a:pt x="177259" y="86717"/>
                  </a:moveTo>
                  <a:cubicBezTo>
                    <a:pt x="177259" y="98699"/>
                    <a:pt x="174924" y="109980"/>
                    <a:pt x="170267" y="120559"/>
                  </a:cubicBezTo>
                  <a:cubicBezTo>
                    <a:pt x="165598" y="131151"/>
                    <a:pt x="159235" y="140340"/>
                    <a:pt x="151167" y="148151"/>
                  </a:cubicBezTo>
                  <a:cubicBezTo>
                    <a:pt x="143087" y="155949"/>
                    <a:pt x="133700" y="162116"/>
                    <a:pt x="122983" y="166638"/>
                  </a:cubicBezTo>
                  <a:cubicBezTo>
                    <a:pt x="112266" y="171172"/>
                    <a:pt x="100847" y="173433"/>
                    <a:pt x="88738" y="173433"/>
                  </a:cubicBezTo>
                  <a:cubicBezTo>
                    <a:pt x="76630" y="173433"/>
                    <a:pt x="65175" y="171172"/>
                    <a:pt x="54385" y="166638"/>
                  </a:cubicBezTo>
                  <a:cubicBezTo>
                    <a:pt x="43595" y="162116"/>
                    <a:pt x="34160" y="155949"/>
                    <a:pt x="26092" y="148151"/>
                  </a:cubicBezTo>
                  <a:cubicBezTo>
                    <a:pt x="18011" y="140340"/>
                    <a:pt x="11649" y="131187"/>
                    <a:pt x="6992" y="120668"/>
                  </a:cubicBezTo>
                  <a:cubicBezTo>
                    <a:pt x="2322" y="110149"/>
                    <a:pt x="0" y="98832"/>
                    <a:pt x="0" y="86717"/>
                  </a:cubicBezTo>
                  <a:cubicBezTo>
                    <a:pt x="0" y="74601"/>
                    <a:pt x="2322" y="63248"/>
                    <a:pt x="6992" y="52656"/>
                  </a:cubicBezTo>
                  <a:cubicBezTo>
                    <a:pt x="11649" y="42065"/>
                    <a:pt x="18023" y="32875"/>
                    <a:pt x="26092" y="25077"/>
                  </a:cubicBezTo>
                  <a:cubicBezTo>
                    <a:pt x="34160" y="17278"/>
                    <a:pt x="43595" y="11148"/>
                    <a:pt x="54385" y="6686"/>
                  </a:cubicBezTo>
                  <a:cubicBezTo>
                    <a:pt x="65175" y="2237"/>
                    <a:pt x="76630" y="0"/>
                    <a:pt x="88738" y="0"/>
                  </a:cubicBezTo>
                  <a:cubicBezTo>
                    <a:pt x="100847" y="0"/>
                    <a:pt x="112266" y="2225"/>
                    <a:pt x="122983" y="6686"/>
                  </a:cubicBezTo>
                  <a:cubicBezTo>
                    <a:pt x="133700" y="11148"/>
                    <a:pt x="143099" y="17314"/>
                    <a:pt x="151167" y="25186"/>
                  </a:cubicBezTo>
                  <a:cubicBezTo>
                    <a:pt x="159235" y="33057"/>
                    <a:pt x="165610" y="42246"/>
                    <a:pt x="170267" y="52765"/>
                  </a:cubicBezTo>
                  <a:cubicBezTo>
                    <a:pt x="174924" y="63284"/>
                    <a:pt x="177259" y="74601"/>
                    <a:pt x="177259" y="86717"/>
                  </a:cubicBezTo>
                  <a:close/>
                  <a:moveTo>
                    <a:pt x="144853" y="86717"/>
                  </a:moveTo>
                  <a:cubicBezTo>
                    <a:pt x="144853" y="79063"/>
                    <a:pt x="143389" y="71845"/>
                    <a:pt x="140450" y="65086"/>
                  </a:cubicBezTo>
                  <a:cubicBezTo>
                    <a:pt x="137510" y="58327"/>
                    <a:pt x="133494" y="52414"/>
                    <a:pt x="128402" y="47324"/>
                  </a:cubicBezTo>
                  <a:cubicBezTo>
                    <a:pt x="123309" y="42234"/>
                    <a:pt x="117334" y="38195"/>
                    <a:pt x="110499" y="35197"/>
                  </a:cubicBezTo>
                  <a:cubicBezTo>
                    <a:pt x="103653" y="32198"/>
                    <a:pt x="96407" y="30699"/>
                    <a:pt x="88726" y="30699"/>
                  </a:cubicBezTo>
                  <a:cubicBezTo>
                    <a:pt x="81045" y="30699"/>
                    <a:pt x="73570" y="32198"/>
                    <a:pt x="66735" y="35197"/>
                  </a:cubicBezTo>
                  <a:cubicBezTo>
                    <a:pt x="59889" y="38195"/>
                    <a:pt x="53925" y="42234"/>
                    <a:pt x="48833" y="47324"/>
                  </a:cubicBezTo>
                  <a:cubicBezTo>
                    <a:pt x="43740" y="52402"/>
                    <a:pt x="39724" y="58327"/>
                    <a:pt x="36785" y="65086"/>
                  </a:cubicBezTo>
                  <a:cubicBezTo>
                    <a:pt x="33857" y="71845"/>
                    <a:pt x="32382" y="79051"/>
                    <a:pt x="32382" y="86717"/>
                  </a:cubicBezTo>
                  <a:cubicBezTo>
                    <a:pt x="32382" y="94382"/>
                    <a:pt x="33845" y="101419"/>
                    <a:pt x="36785" y="108238"/>
                  </a:cubicBezTo>
                  <a:cubicBezTo>
                    <a:pt x="39724" y="115058"/>
                    <a:pt x="43740" y="121019"/>
                    <a:pt x="48833" y="126109"/>
                  </a:cubicBezTo>
                  <a:cubicBezTo>
                    <a:pt x="53925" y="131187"/>
                    <a:pt x="59901" y="135238"/>
                    <a:pt x="66735" y="138224"/>
                  </a:cubicBezTo>
                  <a:cubicBezTo>
                    <a:pt x="73570" y="141223"/>
                    <a:pt x="80900" y="142722"/>
                    <a:pt x="88726" y="142722"/>
                  </a:cubicBezTo>
                  <a:cubicBezTo>
                    <a:pt x="96552" y="142722"/>
                    <a:pt x="103665" y="141223"/>
                    <a:pt x="110499" y="138224"/>
                  </a:cubicBezTo>
                  <a:cubicBezTo>
                    <a:pt x="117346" y="135226"/>
                    <a:pt x="123309" y="131187"/>
                    <a:pt x="128402" y="126109"/>
                  </a:cubicBezTo>
                  <a:cubicBezTo>
                    <a:pt x="133494" y="121019"/>
                    <a:pt x="137510" y="115070"/>
                    <a:pt x="140450" y="108238"/>
                  </a:cubicBezTo>
                  <a:cubicBezTo>
                    <a:pt x="143377" y="101419"/>
                    <a:pt x="144853" y="94237"/>
                    <a:pt x="144853" y="86717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4" name="Szabadkézi sokszög 13">
              <a:extLst>
                <a:ext uri="{FF2B5EF4-FFF2-40B4-BE49-F238E27FC236}">
                  <a16:creationId xmlns:a16="http://schemas.microsoft.com/office/drawing/2014/main" id="{4542BAE3-7FE6-1C8E-18CD-992018373D03}"/>
                </a:ext>
              </a:extLst>
            </p:cNvPr>
            <p:cNvSpPr/>
            <p:nvPr/>
          </p:nvSpPr>
          <p:spPr>
            <a:xfrm>
              <a:off x="7872794" y="4260473"/>
              <a:ext cx="125643" cy="167157"/>
            </a:xfrm>
            <a:custGeom>
              <a:avLst/>
              <a:gdLst>
                <a:gd name="connsiteX0" fmla="*/ 125632 w 125643"/>
                <a:gd name="connsiteY0" fmla="*/ 167158 h 167157"/>
                <a:gd name="connsiteX1" fmla="*/ 89948 w 125643"/>
                <a:gd name="connsiteY1" fmla="*/ 167158 h 167157"/>
                <a:gd name="connsiteX2" fmla="*/ 78057 w 125643"/>
                <a:gd name="connsiteY2" fmla="*/ 129120 h 167157"/>
                <a:gd name="connsiteX3" fmla="*/ 73376 w 125643"/>
                <a:gd name="connsiteY3" fmla="*/ 117633 h 167157"/>
                <a:gd name="connsiteX4" fmla="*/ 66590 w 125643"/>
                <a:gd name="connsiteY4" fmla="*/ 108650 h 167157"/>
                <a:gd name="connsiteX5" fmla="*/ 57107 w 125643"/>
                <a:gd name="connsiteY5" fmla="*/ 102797 h 167157"/>
                <a:gd name="connsiteX6" fmla="*/ 44079 w 125643"/>
                <a:gd name="connsiteY6" fmla="*/ 100706 h 167157"/>
                <a:gd name="connsiteX7" fmla="*/ 31983 w 125643"/>
                <a:gd name="connsiteY7" fmla="*/ 100706 h 167157"/>
                <a:gd name="connsiteX8" fmla="*/ 31983 w 125643"/>
                <a:gd name="connsiteY8" fmla="*/ 167158 h 167157"/>
                <a:gd name="connsiteX9" fmla="*/ 0 w 125643"/>
                <a:gd name="connsiteY9" fmla="*/ 167158 h 167157"/>
                <a:gd name="connsiteX10" fmla="*/ 0 w 125643"/>
                <a:gd name="connsiteY10" fmla="*/ 206 h 167157"/>
                <a:gd name="connsiteX11" fmla="*/ 65937 w 125643"/>
                <a:gd name="connsiteY11" fmla="*/ 0 h 167157"/>
                <a:gd name="connsiteX12" fmla="*/ 85763 w 125643"/>
                <a:gd name="connsiteY12" fmla="*/ 3664 h 167157"/>
                <a:gd name="connsiteX13" fmla="*/ 101621 w 125643"/>
                <a:gd name="connsiteY13" fmla="*/ 13796 h 167157"/>
                <a:gd name="connsiteX14" fmla="*/ 112048 w 125643"/>
                <a:gd name="connsiteY14" fmla="*/ 29042 h 167157"/>
                <a:gd name="connsiteX15" fmla="*/ 115810 w 125643"/>
                <a:gd name="connsiteY15" fmla="*/ 48062 h 167157"/>
                <a:gd name="connsiteX16" fmla="*/ 113524 w 125643"/>
                <a:gd name="connsiteY16" fmla="*/ 62269 h 167157"/>
                <a:gd name="connsiteX17" fmla="*/ 107088 w 125643"/>
                <a:gd name="connsiteY17" fmla="*/ 75012 h 167157"/>
                <a:gd name="connsiteX18" fmla="*/ 97218 w 125643"/>
                <a:gd name="connsiteY18" fmla="*/ 85350 h 167157"/>
                <a:gd name="connsiteX19" fmla="*/ 84662 w 125643"/>
                <a:gd name="connsiteY19" fmla="*/ 92145 h 167157"/>
                <a:gd name="connsiteX20" fmla="*/ 97532 w 125643"/>
                <a:gd name="connsiteY20" fmla="*/ 100609 h 167157"/>
                <a:gd name="connsiteX21" fmla="*/ 105431 w 125643"/>
                <a:gd name="connsiteY21" fmla="*/ 113873 h 167157"/>
                <a:gd name="connsiteX22" fmla="*/ 108129 w 125643"/>
                <a:gd name="connsiteY22" fmla="*/ 120982 h 167157"/>
                <a:gd name="connsiteX23" fmla="*/ 110729 w 125643"/>
                <a:gd name="connsiteY23" fmla="*/ 128394 h 167157"/>
                <a:gd name="connsiteX24" fmla="*/ 113645 w 125643"/>
                <a:gd name="connsiteY24" fmla="*/ 136761 h 167157"/>
                <a:gd name="connsiteX25" fmla="*/ 117068 w 125643"/>
                <a:gd name="connsiteY25" fmla="*/ 146676 h 167157"/>
                <a:gd name="connsiteX26" fmla="*/ 121350 w 125643"/>
                <a:gd name="connsiteY26" fmla="*/ 158488 h 167157"/>
                <a:gd name="connsiteX27" fmla="*/ 125644 w 125643"/>
                <a:gd name="connsiteY27" fmla="*/ 167158 h 167157"/>
                <a:gd name="connsiteX28" fmla="*/ 83404 w 125643"/>
                <a:gd name="connsiteY28" fmla="*/ 50347 h 167157"/>
                <a:gd name="connsiteX29" fmla="*/ 81214 w 125643"/>
                <a:gd name="connsiteY29" fmla="*/ 39695 h 167157"/>
                <a:gd name="connsiteX30" fmla="*/ 75263 w 125643"/>
                <a:gd name="connsiteY30" fmla="*/ 31340 h 167157"/>
                <a:gd name="connsiteX31" fmla="*/ 66372 w 125643"/>
                <a:gd name="connsiteY31" fmla="*/ 25802 h 167157"/>
                <a:gd name="connsiteX32" fmla="*/ 55401 w 125643"/>
                <a:gd name="connsiteY32" fmla="*/ 23819 h 167157"/>
                <a:gd name="connsiteX33" fmla="*/ 31983 w 125643"/>
                <a:gd name="connsiteY33" fmla="*/ 23819 h 167157"/>
                <a:gd name="connsiteX34" fmla="*/ 31983 w 125643"/>
                <a:gd name="connsiteY34" fmla="*/ 75859 h 167157"/>
                <a:gd name="connsiteX35" fmla="*/ 55401 w 125643"/>
                <a:gd name="connsiteY35" fmla="*/ 75859 h 167157"/>
                <a:gd name="connsiteX36" fmla="*/ 66372 w 125643"/>
                <a:gd name="connsiteY36" fmla="*/ 74081 h 167157"/>
                <a:gd name="connsiteX37" fmla="*/ 75263 w 125643"/>
                <a:gd name="connsiteY37" fmla="*/ 68967 h 167157"/>
                <a:gd name="connsiteX38" fmla="*/ 81214 w 125643"/>
                <a:gd name="connsiteY38" fmla="*/ 60914 h 167157"/>
                <a:gd name="connsiteX39" fmla="*/ 83404 w 125643"/>
                <a:gd name="connsiteY39" fmla="*/ 50359 h 167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5643" h="167157">
                  <a:moveTo>
                    <a:pt x="125632" y="167158"/>
                  </a:moveTo>
                  <a:lnTo>
                    <a:pt x="89948" y="167158"/>
                  </a:lnTo>
                  <a:lnTo>
                    <a:pt x="78057" y="129120"/>
                  </a:lnTo>
                  <a:cubicBezTo>
                    <a:pt x="76811" y="124936"/>
                    <a:pt x="75239" y="121115"/>
                    <a:pt x="73376" y="117633"/>
                  </a:cubicBezTo>
                  <a:cubicBezTo>
                    <a:pt x="71501" y="114151"/>
                    <a:pt x="69239" y="111152"/>
                    <a:pt x="66590" y="108650"/>
                  </a:cubicBezTo>
                  <a:cubicBezTo>
                    <a:pt x="63941" y="106147"/>
                    <a:pt x="60784" y="104188"/>
                    <a:pt x="57107" y="102797"/>
                  </a:cubicBezTo>
                  <a:cubicBezTo>
                    <a:pt x="53429" y="101407"/>
                    <a:pt x="49075" y="100706"/>
                    <a:pt x="44079" y="100706"/>
                  </a:cubicBezTo>
                  <a:lnTo>
                    <a:pt x="31983" y="100706"/>
                  </a:lnTo>
                  <a:lnTo>
                    <a:pt x="31983" y="167158"/>
                  </a:lnTo>
                  <a:lnTo>
                    <a:pt x="0" y="167158"/>
                  </a:lnTo>
                  <a:lnTo>
                    <a:pt x="0" y="206"/>
                  </a:lnTo>
                  <a:lnTo>
                    <a:pt x="65937" y="0"/>
                  </a:lnTo>
                  <a:cubicBezTo>
                    <a:pt x="73037" y="0"/>
                    <a:pt x="79642" y="1221"/>
                    <a:pt x="85763" y="3664"/>
                  </a:cubicBezTo>
                  <a:cubicBezTo>
                    <a:pt x="91883" y="6094"/>
                    <a:pt x="97169" y="9479"/>
                    <a:pt x="101621" y="13796"/>
                  </a:cubicBezTo>
                  <a:cubicBezTo>
                    <a:pt x="106072" y="18112"/>
                    <a:pt x="109556" y="23203"/>
                    <a:pt x="112048" y="29042"/>
                  </a:cubicBezTo>
                  <a:cubicBezTo>
                    <a:pt x="114552" y="34895"/>
                    <a:pt x="115810" y="41242"/>
                    <a:pt x="115810" y="48062"/>
                  </a:cubicBezTo>
                  <a:cubicBezTo>
                    <a:pt x="115810" y="52934"/>
                    <a:pt x="115048" y="57674"/>
                    <a:pt x="113524" y="62269"/>
                  </a:cubicBezTo>
                  <a:cubicBezTo>
                    <a:pt x="111999" y="66863"/>
                    <a:pt x="109858" y="71119"/>
                    <a:pt x="107088" y="75012"/>
                  </a:cubicBezTo>
                  <a:cubicBezTo>
                    <a:pt x="104318" y="78918"/>
                    <a:pt x="101028" y="82364"/>
                    <a:pt x="97218" y="85350"/>
                  </a:cubicBezTo>
                  <a:cubicBezTo>
                    <a:pt x="93407" y="88349"/>
                    <a:pt x="89222" y="90610"/>
                    <a:pt x="84662" y="92145"/>
                  </a:cubicBezTo>
                  <a:cubicBezTo>
                    <a:pt x="89924" y="94104"/>
                    <a:pt x="94218" y="96921"/>
                    <a:pt x="97532" y="100609"/>
                  </a:cubicBezTo>
                  <a:cubicBezTo>
                    <a:pt x="100859" y="104297"/>
                    <a:pt x="103484" y="108722"/>
                    <a:pt x="105431" y="113873"/>
                  </a:cubicBezTo>
                  <a:cubicBezTo>
                    <a:pt x="106399" y="116243"/>
                    <a:pt x="107294" y="118612"/>
                    <a:pt x="108129" y="120982"/>
                  </a:cubicBezTo>
                  <a:cubicBezTo>
                    <a:pt x="108951" y="123352"/>
                    <a:pt x="109822" y="125819"/>
                    <a:pt x="110729" y="128394"/>
                  </a:cubicBezTo>
                  <a:cubicBezTo>
                    <a:pt x="111624" y="130981"/>
                    <a:pt x="112604" y="133762"/>
                    <a:pt x="113645" y="136761"/>
                  </a:cubicBezTo>
                  <a:cubicBezTo>
                    <a:pt x="114685" y="139760"/>
                    <a:pt x="115822" y="143060"/>
                    <a:pt x="117068" y="146676"/>
                  </a:cubicBezTo>
                  <a:cubicBezTo>
                    <a:pt x="118604" y="151282"/>
                    <a:pt x="120031" y="155212"/>
                    <a:pt x="121350" y="158488"/>
                  </a:cubicBezTo>
                  <a:cubicBezTo>
                    <a:pt x="122680" y="161765"/>
                    <a:pt x="124096" y="164655"/>
                    <a:pt x="125644" y="167158"/>
                  </a:cubicBezTo>
                  <a:close/>
                  <a:moveTo>
                    <a:pt x="83404" y="50347"/>
                  </a:moveTo>
                  <a:cubicBezTo>
                    <a:pt x="83404" y="46454"/>
                    <a:pt x="82678" y="42899"/>
                    <a:pt x="81214" y="39695"/>
                  </a:cubicBezTo>
                  <a:cubicBezTo>
                    <a:pt x="79751" y="36503"/>
                    <a:pt x="77767" y="33710"/>
                    <a:pt x="75263" y="31340"/>
                  </a:cubicBezTo>
                  <a:cubicBezTo>
                    <a:pt x="72747" y="28970"/>
                    <a:pt x="69783" y="27132"/>
                    <a:pt x="66372" y="25802"/>
                  </a:cubicBezTo>
                  <a:cubicBezTo>
                    <a:pt x="62961" y="24484"/>
                    <a:pt x="59296" y="23819"/>
                    <a:pt x="55401" y="23819"/>
                  </a:cubicBezTo>
                  <a:lnTo>
                    <a:pt x="31983" y="23819"/>
                  </a:lnTo>
                  <a:lnTo>
                    <a:pt x="31983" y="75859"/>
                  </a:lnTo>
                  <a:lnTo>
                    <a:pt x="55401" y="75859"/>
                  </a:lnTo>
                  <a:cubicBezTo>
                    <a:pt x="59296" y="75859"/>
                    <a:pt x="62961" y="75266"/>
                    <a:pt x="66372" y="74081"/>
                  </a:cubicBezTo>
                  <a:cubicBezTo>
                    <a:pt x="69783" y="72896"/>
                    <a:pt x="72747" y="71192"/>
                    <a:pt x="75263" y="68967"/>
                  </a:cubicBezTo>
                  <a:cubicBezTo>
                    <a:pt x="77767" y="66742"/>
                    <a:pt x="79763" y="64046"/>
                    <a:pt x="81214" y="60914"/>
                  </a:cubicBezTo>
                  <a:cubicBezTo>
                    <a:pt x="82666" y="57783"/>
                    <a:pt x="83404" y="54264"/>
                    <a:pt x="83404" y="50359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5" name="Szabadkézi sokszög 14">
              <a:extLst>
                <a:ext uri="{FF2B5EF4-FFF2-40B4-BE49-F238E27FC236}">
                  <a16:creationId xmlns:a16="http://schemas.microsoft.com/office/drawing/2014/main" id="{504D8292-F0D2-37D3-7A7D-63CA6E2124BF}"/>
                </a:ext>
              </a:extLst>
            </p:cNvPr>
            <p:cNvSpPr/>
            <p:nvPr/>
          </p:nvSpPr>
          <p:spPr>
            <a:xfrm>
              <a:off x="8051940" y="4260679"/>
              <a:ext cx="113100" cy="166952"/>
            </a:xfrm>
            <a:custGeom>
              <a:avLst/>
              <a:gdLst>
                <a:gd name="connsiteX0" fmla="*/ 113088 w 113100"/>
                <a:gd name="connsiteY0" fmla="*/ 166952 h 166952"/>
                <a:gd name="connsiteX1" fmla="*/ 0 w 113100"/>
                <a:gd name="connsiteY1" fmla="*/ 166952 h 166952"/>
                <a:gd name="connsiteX2" fmla="*/ 0 w 113100"/>
                <a:gd name="connsiteY2" fmla="*/ 0 h 166952"/>
                <a:gd name="connsiteX3" fmla="*/ 33035 w 113100"/>
                <a:gd name="connsiteY3" fmla="*/ 0 h 166952"/>
                <a:gd name="connsiteX4" fmla="*/ 33035 w 113100"/>
                <a:gd name="connsiteY4" fmla="*/ 135612 h 166952"/>
                <a:gd name="connsiteX5" fmla="*/ 113100 w 113100"/>
                <a:gd name="connsiteY5" fmla="*/ 135612 h 166952"/>
                <a:gd name="connsiteX6" fmla="*/ 113100 w 113100"/>
                <a:gd name="connsiteY6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100" h="166952">
                  <a:moveTo>
                    <a:pt x="113088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33035" y="0"/>
                  </a:lnTo>
                  <a:lnTo>
                    <a:pt x="33035" y="135612"/>
                  </a:lnTo>
                  <a:lnTo>
                    <a:pt x="113100" y="135612"/>
                  </a:lnTo>
                  <a:lnTo>
                    <a:pt x="113100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6" name="Szabadkézi sokszög 15">
              <a:extLst>
                <a:ext uri="{FF2B5EF4-FFF2-40B4-BE49-F238E27FC236}">
                  <a16:creationId xmlns:a16="http://schemas.microsoft.com/office/drawing/2014/main" id="{50BBC349-CEC6-0D07-F556-A80E01BB17E7}"/>
                </a:ext>
              </a:extLst>
            </p:cNvPr>
            <p:cNvSpPr/>
            <p:nvPr/>
          </p:nvSpPr>
          <p:spPr>
            <a:xfrm>
              <a:off x="8217090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7" name="Szabadkézi sokszög 16">
              <a:extLst>
                <a:ext uri="{FF2B5EF4-FFF2-40B4-BE49-F238E27FC236}">
                  <a16:creationId xmlns:a16="http://schemas.microsoft.com/office/drawing/2014/main" id="{418B34D4-6C1C-8422-B4EB-22D9919FC693}"/>
                </a:ext>
              </a:extLst>
            </p:cNvPr>
            <p:cNvSpPr/>
            <p:nvPr/>
          </p:nvSpPr>
          <p:spPr>
            <a:xfrm>
              <a:off x="8385797" y="4260473"/>
              <a:ext cx="166819" cy="167169"/>
            </a:xfrm>
            <a:custGeom>
              <a:avLst/>
              <a:gdLst>
                <a:gd name="connsiteX0" fmla="*/ 166820 w 166819"/>
                <a:gd name="connsiteY0" fmla="*/ 167158 h 167169"/>
                <a:gd name="connsiteX1" fmla="*/ 135043 w 166819"/>
                <a:gd name="connsiteY1" fmla="*/ 167158 h 167169"/>
                <a:gd name="connsiteX2" fmla="*/ 135043 w 166819"/>
                <a:gd name="connsiteY2" fmla="*/ 55582 h 167169"/>
                <a:gd name="connsiteX3" fmla="*/ 82364 w 166819"/>
                <a:gd name="connsiteY3" fmla="*/ 144390 h 167169"/>
                <a:gd name="connsiteX4" fmla="*/ 31777 w 166819"/>
                <a:gd name="connsiteY4" fmla="*/ 54748 h 167169"/>
                <a:gd name="connsiteX5" fmla="*/ 31777 w 166819"/>
                <a:gd name="connsiteY5" fmla="*/ 167170 h 167169"/>
                <a:gd name="connsiteX6" fmla="*/ 0 w 166819"/>
                <a:gd name="connsiteY6" fmla="*/ 167170 h 167169"/>
                <a:gd name="connsiteX7" fmla="*/ 0 w 166819"/>
                <a:gd name="connsiteY7" fmla="*/ 0 h 167169"/>
                <a:gd name="connsiteX8" fmla="*/ 36579 w 166819"/>
                <a:gd name="connsiteY8" fmla="*/ 0 h 167169"/>
                <a:gd name="connsiteX9" fmla="*/ 82993 w 166819"/>
                <a:gd name="connsiteY9" fmla="*/ 82956 h 167169"/>
                <a:gd name="connsiteX10" fmla="*/ 131487 w 166819"/>
                <a:gd name="connsiteY10" fmla="*/ 0 h 167169"/>
                <a:gd name="connsiteX11" fmla="*/ 166820 w 166819"/>
                <a:gd name="connsiteY11" fmla="*/ 0 h 167169"/>
                <a:gd name="connsiteX12" fmla="*/ 166820 w 166819"/>
                <a:gd name="connsiteY12" fmla="*/ 167170 h 16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6819" h="167169">
                  <a:moveTo>
                    <a:pt x="166820" y="167158"/>
                  </a:moveTo>
                  <a:lnTo>
                    <a:pt x="135043" y="167158"/>
                  </a:lnTo>
                  <a:lnTo>
                    <a:pt x="135043" y="55582"/>
                  </a:lnTo>
                  <a:lnTo>
                    <a:pt x="82364" y="144390"/>
                  </a:lnTo>
                  <a:lnTo>
                    <a:pt x="31777" y="54748"/>
                  </a:lnTo>
                  <a:lnTo>
                    <a:pt x="31777" y="167170"/>
                  </a:lnTo>
                  <a:lnTo>
                    <a:pt x="0" y="167170"/>
                  </a:lnTo>
                  <a:lnTo>
                    <a:pt x="0" y="0"/>
                  </a:lnTo>
                  <a:lnTo>
                    <a:pt x="36579" y="0"/>
                  </a:lnTo>
                  <a:lnTo>
                    <a:pt x="82993" y="82956"/>
                  </a:lnTo>
                  <a:lnTo>
                    <a:pt x="131487" y="0"/>
                  </a:lnTo>
                  <a:lnTo>
                    <a:pt x="166820" y="0"/>
                  </a:lnTo>
                  <a:lnTo>
                    <a:pt x="166820" y="167170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8" name="Szabadkézi sokszög 17">
              <a:extLst>
                <a:ext uri="{FF2B5EF4-FFF2-40B4-BE49-F238E27FC236}">
                  <a16:creationId xmlns:a16="http://schemas.microsoft.com/office/drawing/2014/main" id="{CA981105-DBA8-2116-CEAC-7574D76D4938}"/>
                </a:ext>
              </a:extLst>
            </p:cNvPr>
            <p:cNvSpPr/>
            <p:nvPr/>
          </p:nvSpPr>
          <p:spPr>
            <a:xfrm>
              <a:off x="8617199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9" name="Szabadkézi sokszög 18">
              <a:extLst>
                <a:ext uri="{FF2B5EF4-FFF2-40B4-BE49-F238E27FC236}">
                  <a16:creationId xmlns:a16="http://schemas.microsoft.com/office/drawing/2014/main" id="{044C55CC-4E47-C1F5-8856-5DED0A923F72}"/>
                </a:ext>
              </a:extLst>
            </p:cNvPr>
            <p:cNvSpPr/>
            <p:nvPr/>
          </p:nvSpPr>
          <p:spPr>
            <a:xfrm>
              <a:off x="8785906" y="4260461"/>
              <a:ext cx="139022" cy="167169"/>
            </a:xfrm>
            <a:custGeom>
              <a:avLst/>
              <a:gdLst>
                <a:gd name="connsiteX0" fmla="*/ 139023 w 139022"/>
                <a:gd name="connsiteY0" fmla="*/ 167170 h 167169"/>
                <a:gd name="connsiteX1" fmla="*/ 107246 w 139022"/>
                <a:gd name="connsiteY1" fmla="*/ 167170 h 167169"/>
                <a:gd name="connsiteX2" fmla="*/ 31777 w 139022"/>
                <a:gd name="connsiteY2" fmla="*/ 49948 h 167169"/>
                <a:gd name="connsiteX3" fmla="*/ 31777 w 139022"/>
                <a:gd name="connsiteY3" fmla="*/ 167170 h 167169"/>
                <a:gd name="connsiteX4" fmla="*/ 0 w 139022"/>
                <a:gd name="connsiteY4" fmla="*/ 167170 h 167169"/>
                <a:gd name="connsiteX5" fmla="*/ 0 w 139022"/>
                <a:gd name="connsiteY5" fmla="*/ 0 h 167169"/>
                <a:gd name="connsiteX6" fmla="*/ 36373 w 139022"/>
                <a:gd name="connsiteY6" fmla="*/ 0 h 167169"/>
                <a:gd name="connsiteX7" fmla="*/ 107234 w 139022"/>
                <a:gd name="connsiteY7" fmla="*/ 109073 h 167169"/>
                <a:gd name="connsiteX8" fmla="*/ 107234 w 139022"/>
                <a:gd name="connsiteY8" fmla="*/ 0 h 167169"/>
                <a:gd name="connsiteX9" fmla="*/ 139010 w 139022"/>
                <a:gd name="connsiteY9" fmla="*/ 0 h 167169"/>
                <a:gd name="connsiteX10" fmla="*/ 139010 w 139022"/>
                <a:gd name="connsiteY10" fmla="*/ 167170 h 16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9022" h="167169">
                  <a:moveTo>
                    <a:pt x="139023" y="167170"/>
                  </a:moveTo>
                  <a:lnTo>
                    <a:pt x="107246" y="167170"/>
                  </a:lnTo>
                  <a:lnTo>
                    <a:pt x="31777" y="49948"/>
                  </a:lnTo>
                  <a:lnTo>
                    <a:pt x="31777" y="167170"/>
                  </a:lnTo>
                  <a:lnTo>
                    <a:pt x="0" y="167170"/>
                  </a:lnTo>
                  <a:lnTo>
                    <a:pt x="0" y="0"/>
                  </a:lnTo>
                  <a:lnTo>
                    <a:pt x="36373" y="0"/>
                  </a:lnTo>
                  <a:lnTo>
                    <a:pt x="107234" y="109073"/>
                  </a:lnTo>
                  <a:lnTo>
                    <a:pt x="107234" y="0"/>
                  </a:lnTo>
                  <a:lnTo>
                    <a:pt x="139010" y="0"/>
                  </a:lnTo>
                  <a:lnTo>
                    <a:pt x="139010" y="167170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0" name="Szabadkézi sokszög 19">
              <a:extLst>
                <a:ext uri="{FF2B5EF4-FFF2-40B4-BE49-F238E27FC236}">
                  <a16:creationId xmlns:a16="http://schemas.microsoft.com/office/drawing/2014/main" id="{3132D8E1-236F-8113-9F8E-42D9169CE076}"/>
                </a:ext>
              </a:extLst>
            </p:cNvPr>
            <p:cNvSpPr/>
            <p:nvPr/>
          </p:nvSpPr>
          <p:spPr>
            <a:xfrm>
              <a:off x="8979265" y="4260679"/>
              <a:ext cx="125220" cy="166952"/>
            </a:xfrm>
            <a:custGeom>
              <a:avLst/>
              <a:gdLst>
                <a:gd name="connsiteX0" fmla="*/ 125221 w 125220"/>
                <a:gd name="connsiteY0" fmla="*/ 28825 h 166952"/>
                <a:gd name="connsiteX1" fmla="*/ 79025 w 125220"/>
                <a:gd name="connsiteY1" fmla="*/ 28825 h 166952"/>
                <a:gd name="connsiteX2" fmla="*/ 79025 w 125220"/>
                <a:gd name="connsiteY2" fmla="*/ 166952 h 166952"/>
                <a:gd name="connsiteX3" fmla="*/ 46208 w 125220"/>
                <a:gd name="connsiteY3" fmla="*/ 166952 h 166952"/>
                <a:gd name="connsiteX4" fmla="*/ 46208 w 125220"/>
                <a:gd name="connsiteY4" fmla="*/ 28825 h 166952"/>
                <a:gd name="connsiteX5" fmla="*/ 0 w 125220"/>
                <a:gd name="connsiteY5" fmla="*/ 28825 h 166952"/>
                <a:gd name="connsiteX6" fmla="*/ 0 w 125220"/>
                <a:gd name="connsiteY6" fmla="*/ 0 h 166952"/>
                <a:gd name="connsiteX7" fmla="*/ 125221 w 125220"/>
                <a:gd name="connsiteY7" fmla="*/ 0 h 166952"/>
                <a:gd name="connsiteX8" fmla="*/ 125221 w 125220"/>
                <a:gd name="connsiteY8" fmla="*/ 28825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220" h="166952">
                  <a:moveTo>
                    <a:pt x="125221" y="28825"/>
                  </a:moveTo>
                  <a:lnTo>
                    <a:pt x="79025" y="28825"/>
                  </a:lnTo>
                  <a:lnTo>
                    <a:pt x="79025" y="166952"/>
                  </a:lnTo>
                  <a:lnTo>
                    <a:pt x="46208" y="166952"/>
                  </a:lnTo>
                  <a:lnTo>
                    <a:pt x="46208" y="28825"/>
                  </a:lnTo>
                  <a:lnTo>
                    <a:pt x="0" y="28825"/>
                  </a:lnTo>
                  <a:lnTo>
                    <a:pt x="0" y="0"/>
                  </a:lnTo>
                  <a:lnTo>
                    <a:pt x="125221" y="0"/>
                  </a:lnTo>
                  <a:lnTo>
                    <a:pt x="125221" y="28825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1" name="Szabadkézi sokszög 20">
              <a:extLst>
                <a:ext uri="{FF2B5EF4-FFF2-40B4-BE49-F238E27FC236}">
                  <a16:creationId xmlns:a16="http://schemas.microsoft.com/office/drawing/2014/main" id="{715BE4A9-A203-DD35-BAFD-76161A4D1525}"/>
                </a:ext>
              </a:extLst>
            </p:cNvPr>
            <p:cNvSpPr/>
            <p:nvPr/>
          </p:nvSpPr>
          <p:spPr>
            <a:xfrm>
              <a:off x="9158846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</p:grpSp>
      <p:sp>
        <p:nvSpPr>
          <p:cNvPr id="7" name="Cím 1">
            <a:extLst>
              <a:ext uri="{FF2B5EF4-FFF2-40B4-BE49-F238E27FC236}">
                <a16:creationId xmlns:a16="http://schemas.microsoft.com/office/drawing/2014/main" id="{2834551B-AE05-CB19-50B0-DE0809180316}"/>
              </a:ext>
            </a:extLst>
          </p:cNvPr>
          <p:cNvSpPr txBox="1">
            <a:spLocks/>
          </p:cNvSpPr>
          <p:nvPr/>
        </p:nvSpPr>
        <p:spPr>
          <a:xfrm>
            <a:off x="601976" y="5142732"/>
            <a:ext cx="5494024" cy="15899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hu-HU" sz="1050" spc="300" dirty="0">
                <a:solidFill>
                  <a:schemeClr val="bg1"/>
                </a:solidFill>
              </a:rPr>
              <a:t>A Borlemente </a:t>
            </a:r>
            <a:r>
              <a:rPr lang="hu-HU" sz="1050" b="1" spc="300" dirty="0">
                <a:solidFill>
                  <a:schemeClr val="bg1"/>
                </a:solidFill>
              </a:rPr>
              <a:t>éjszakai programja fesztiválhangulatot idéz. </a:t>
            </a:r>
            <a:r>
              <a:rPr lang="hu-HU" sz="1050" spc="300" dirty="0">
                <a:solidFill>
                  <a:schemeClr val="bg1"/>
                </a:solidFill>
              </a:rPr>
              <a:t>2024-ben olyan kiemelkedő fellépők, mint </a:t>
            </a:r>
            <a:r>
              <a:rPr lang="hu-HU" sz="1050" spc="300" dirty="0" err="1">
                <a:solidFill>
                  <a:schemeClr val="bg1"/>
                </a:solidFill>
              </a:rPr>
              <a:t>Newik</a:t>
            </a:r>
            <a:r>
              <a:rPr lang="hu-HU" sz="1050" spc="300" dirty="0">
                <a:solidFill>
                  <a:schemeClr val="bg1"/>
                </a:solidFill>
              </a:rPr>
              <a:t> és </a:t>
            </a:r>
            <a:r>
              <a:rPr lang="hu-HU" sz="1050" spc="300" dirty="0" err="1">
                <a:solidFill>
                  <a:schemeClr val="bg1"/>
                </a:solidFill>
              </a:rPr>
              <a:t>Vasovski</a:t>
            </a:r>
            <a:r>
              <a:rPr lang="hu-HU" sz="1050" spc="300" dirty="0">
                <a:solidFill>
                  <a:schemeClr val="bg1"/>
                </a:solidFill>
              </a:rPr>
              <a:t> </a:t>
            </a:r>
            <a:r>
              <a:rPr lang="hu-HU" sz="1050" spc="300" dirty="0" err="1">
                <a:solidFill>
                  <a:schemeClr val="bg1"/>
                </a:solidFill>
              </a:rPr>
              <a:t>Live</a:t>
            </a:r>
            <a:r>
              <a:rPr lang="hu-HU" sz="1050" spc="300" dirty="0">
                <a:solidFill>
                  <a:schemeClr val="bg1"/>
                </a:solidFill>
              </a:rPr>
              <a:t> feleltek a zenei élményért,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amelyet az egyedi fényinstallációk és interaktív vizuális elemek tettek még látványosabbá.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A rendezvény a prémium borok szerelmeseit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és az igényes szórakozást kereső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közönséget egyaránt megszólította.</a:t>
            </a:r>
          </a:p>
        </p:txBody>
      </p:sp>
      <p:grpSp>
        <p:nvGrpSpPr>
          <p:cNvPr id="33" name="Csoportba foglalás 32">
            <a:extLst>
              <a:ext uri="{FF2B5EF4-FFF2-40B4-BE49-F238E27FC236}">
                <a16:creationId xmlns:a16="http://schemas.microsoft.com/office/drawing/2014/main" id="{69BEDE04-B4DD-C9F1-84DF-2ABCB5E85BE7}"/>
              </a:ext>
            </a:extLst>
          </p:cNvPr>
          <p:cNvGrpSpPr/>
          <p:nvPr/>
        </p:nvGrpSpPr>
        <p:grpSpPr>
          <a:xfrm>
            <a:off x="9993179" y="389724"/>
            <a:ext cx="1818611" cy="1845476"/>
            <a:chOff x="10062452" y="389724"/>
            <a:chExt cx="1818611" cy="1845476"/>
          </a:xfrm>
        </p:grpSpPr>
        <p:pic>
          <p:nvPicPr>
            <p:cNvPr id="12" name="Kép 11" descr="A képen koncert, zene, szórakoztatás, esemény látható&#10;&#10;Előfordulhat, hogy a mesterséges intelligencia által létrehozott tartalom helytelen.">
              <a:hlinkClick r:id="rId3"/>
              <a:extLst>
                <a:ext uri="{FF2B5EF4-FFF2-40B4-BE49-F238E27FC236}">
                  <a16:creationId xmlns:a16="http://schemas.microsoft.com/office/drawing/2014/main" id="{223A545A-A7CC-7505-FB68-595274E36561}"/>
                </a:ext>
              </a:extLst>
            </p:cNvPr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62452" y="389724"/>
              <a:ext cx="1818611" cy="1845476"/>
            </a:xfrm>
            <a:prstGeom prst="teardrop">
              <a:avLst/>
            </a:prstGeom>
            <a:ln w="31750">
              <a:solidFill>
                <a:schemeClr val="bg1"/>
              </a:solidFill>
            </a:ln>
          </p:spPr>
        </p:pic>
        <p:sp>
          <p:nvSpPr>
            <p:cNvPr id="32" name="Háromszög 31">
              <a:hlinkClick r:id="rId3"/>
              <a:extLst>
                <a:ext uri="{FF2B5EF4-FFF2-40B4-BE49-F238E27FC236}">
                  <a16:creationId xmlns:a16="http://schemas.microsoft.com/office/drawing/2014/main" id="{033A67C7-261A-AAD1-D7E1-C545649AB10E}"/>
                </a:ext>
              </a:extLst>
            </p:cNvPr>
            <p:cNvSpPr/>
            <p:nvPr/>
          </p:nvSpPr>
          <p:spPr>
            <a:xfrm rot="5400000">
              <a:off x="10696454" y="996831"/>
              <a:ext cx="775854" cy="65116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</p:spTree>
    <p:extLst>
      <p:ext uri="{BB962C8B-B14F-4D97-AF65-F5344CB8AC3E}">
        <p14:creationId xmlns:p14="http://schemas.microsoft.com/office/powerpoint/2010/main" val="20922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24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0" presetID="2" presetClass="entr" presetSubtype="2" accel="50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" grpId="0"/>
          <p:bldP spid="8" grpId="0" animBg="1"/>
          <p:bldP spid="9" grpId="0" animBg="1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8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34" presetID="2" presetClass="entr" presetSubtype="2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" grpId="0"/>
          <p:bldP spid="8" grpId="0" animBg="1"/>
          <p:bldP spid="9" grpId="0" animBg="1"/>
          <p:bldP spid="7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22139-598A-487A-1064-6E3796E6D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koncert, esemény, zene, szórakoztatá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37BAB42B-7874-1B5B-B83F-9BB4C372A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0588" y="-217266"/>
            <a:ext cx="13122188" cy="7502468"/>
          </a:xfrm>
          <a:prstGeom prst="rect">
            <a:avLst/>
          </a:prstGeom>
        </p:spPr>
      </p:pic>
      <p:sp>
        <p:nvSpPr>
          <p:cNvPr id="5" name="Cím 1">
            <a:extLst>
              <a:ext uri="{FF2B5EF4-FFF2-40B4-BE49-F238E27FC236}">
                <a16:creationId xmlns:a16="http://schemas.microsoft.com/office/drawing/2014/main" id="{DA7F1DDC-552E-75C9-D508-511330F05E69}"/>
              </a:ext>
            </a:extLst>
          </p:cNvPr>
          <p:cNvSpPr txBox="1">
            <a:spLocks/>
          </p:cNvSpPr>
          <p:nvPr/>
        </p:nvSpPr>
        <p:spPr>
          <a:xfrm>
            <a:off x="-279948" y="77280"/>
            <a:ext cx="12148457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hu-HU" sz="16600" b="1" spc="300" dirty="0">
                <a:ln>
                  <a:solidFill>
                    <a:schemeClr val="bg1"/>
                  </a:solidFill>
                </a:ln>
                <a:noFill/>
              </a:rPr>
              <a:t>Elképesztő</a:t>
            </a: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2551A71-E5B0-D273-E5B2-E9028528C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0903" y="596217"/>
            <a:ext cx="9144000" cy="2387600"/>
          </a:xfrm>
        </p:spPr>
        <p:txBody>
          <a:bodyPr/>
          <a:lstStyle/>
          <a:p>
            <a:pPr algn="l"/>
            <a:r>
              <a:rPr lang="hu-HU" b="1" spc="300" dirty="0">
                <a:solidFill>
                  <a:schemeClr val="bg1"/>
                </a:solidFill>
              </a:rPr>
              <a:t>Hangulat</a:t>
            </a:r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4CB479E6-E72D-D26C-4FB1-6732A9EDA215}"/>
              </a:ext>
            </a:extLst>
          </p:cNvPr>
          <p:cNvSpPr/>
          <p:nvPr/>
        </p:nvSpPr>
        <p:spPr>
          <a:xfrm rot="16200000">
            <a:off x="3438812" y="-1843331"/>
            <a:ext cx="5182661" cy="13177154"/>
          </a:xfrm>
          <a:prstGeom prst="rect">
            <a:avLst/>
          </a:prstGeom>
          <a:gradFill flip="none" rotWithShape="1">
            <a:gsLst>
              <a:gs pos="6000">
                <a:srgbClr val="FFC000"/>
              </a:gs>
              <a:gs pos="76000">
                <a:srgbClr val="FFC00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Cím 1">
            <a:extLst>
              <a:ext uri="{FF2B5EF4-FFF2-40B4-BE49-F238E27FC236}">
                <a16:creationId xmlns:a16="http://schemas.microsoft.com/office/drawing/2014/main" id="{AACEFEEB-5DED-67DD-71EB-6D847F79765A}"/>
              </a:ext>
            </a:extLst>
          </p:cNvPr>
          <p:cNvSpPr txBox="1">
            <a:spLocks/>
          </p:cNvSpPr>
          <p:nvPr/>
        </p:nvSpPr>
        <p:spPr>
          <a:xfrm>
            <a:off x="601976" y="4935672"/>
            <a:ext cx="6025067" cy="183505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hu-HU" sz="1050" spc="300" dirty="0">
                <a:solidFill>
                  <a:schemeClr val="bg1"/>
                </a:solidFill>
              </a:rPr>
              <a:t>A Borlemente nem csupán egy rendezvény,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hanem élmény, közösség és művészet találkozása. 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hu-HU" sz="1050" spc="300" dirty="0">
                <a:solidFill>
                  <a:schemeClr val="bg1"/>
                </a:solidFill>
              </a:rPr>
              <a:t>Az esemény koncepciója, látványvilága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és exkluzivitása egyedülálló a régióban,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így méltán vált a prémium bor- és zenei </a:t>
            </a:r>
            <a:br>
              <a:rPr lang="hu-HU" sz="1050" spc="300" dirty="0">
                <a:solidFill>
                  <a:schemeClr val="bg1"/>
                </a:solidFill>
              </a:rPr>
            </a:br>
            <a:r>
              <a:rPr lang="hu-HU" sz="1050" spc="300" dirty="0">
                <a:solidFill>
                  <a:schemeClr val="bg1"/>
                </a:solidFill>
              </a:rPr>
              <a:t>események egyik meghatározó pontjává.</a:t>
            </a:r>
          </a:p>
        </p:txBody>
      </p:sp>
      <p:sp>
        <p:nvSpPr>
          <p:cNvPr id="8" name="Szabadkézi sokszög 7">
            <a:extLst>
              <a:ext uri="{FF2B5EF4-FFF2-40B4-BE49-F238E27FC236}">
                <a16:creationId xmlns:a16="http://schemas.microsoft.com/office/drawing/2014/main" id="{282A9203-FA28-B1D4-5DFA-1088B2EF3F78}"/>
              </a:ext>
            </a:extLst>
          </p:cNvPr>
          <p:cNvSpPr/>
          <p:nvPr/>
        </p:nvSpPr>
        <p:spPr>
          <a:xfrm>
            <a:off x="10318937" y="5393216"/>
            <a:ext cx="582072" cy="581817"/>
          </a:xfrm>
          <a:custGeom>
            <a:avLst/>
            <a:gdLst>
              <a:gd name="connsiteX0" fmla="*/ 291036 w 582072"/>
              <a:gd name="connsiteY0" fmla="*/ 581818 h 581817"/>
              <a:gd name="connsiteX1" fmla="*/ 582073 w 582072"/>
              <a:gd name="connsiteY1" fmla="*/ 290909 h 581817"/>
              <a:gd name="connsiteX2" fmla="*/ 291036 w 582072"/>
              <a:gd name="connsiteY2" fmla="*/ 0 h 581817"/>
              <a:gd name="connsiteX3" fmla="*/ 0 w 582072"/>
              <a:gd name="connsiteY3" fmla="*/ 290909 h 581817"/>
              <a:gd name="connsiteX4" fmla="*/ 291036 w 582072"/>
              <a:gd name="connsiteY4" fmla="*/ 581818 h 581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072" h="581817">
                <a:moveTo>
                  <a:pt x="291036" y="581818"/>
                </a:moveTo>
                <a:cubicBezTo>
                  <a:pt x="451772" y="581818"/>
                  <a:pt x="582073" y="451574"/>
                  <a:pt x="582073" y="290909"/>
                </a:cubicBezTo>
                <a:cubicBezTo>
                  <a:pt x="582073" y="130244"/>
                  <a:pt x="451772" y="0"/>
                  <a:pt x="291036" y="0"/>
                </a:cubicBezTo>
                <a:cubicBezTo>
                  <a:pt x="130301" y="0"/>
                  <a:pt x="0" y="130244"/>
                  <a:pt x="0" y="290909"/>
                </a:cubicBezTo>
                <a:cubicBezTo>
                  <a:pt x="0" y="451574"/>
                  <a:pt x="130301" y="581818"/>
                  <a:pt x="291036" y="581818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sp>
        <p:nvSpPr>
          <p:cNvPr id="9" name="Szabadkézi sokszög 8">
            <a:extLst>
              <a:ext uri="{FF2B5EF4-FFF2-40B4-BE49-F238E27FC236}">
                <a16:creationId xmlns:a16="http://schemas.microsoft.com/office/drawing/2014/main" id="{63E221F0-3899-8E2D-D7D8-C3329AF79C8C}"/>
              </a:ext>
            </a:extLst>
          </p:cNvPr>
          <p:cNvSpPr/>
          <p:nvPr/>
        </p:nvSpPr>
        <p:spPr>
          <a:xfrm>
            <a:off x="9488491" y="5647579"/>
            <a:ext cx="2228266" cy="411245"/>
          </a:xfrm>
          <a:custGeom>
            <a:avLst/>
            <a:gdLst>
              <a:gd name="connsiteX0" fmla="*/ 1159440 w 2228266"/>
              <a:gd name="connsiteY0" fmla="*/ 29715 h 411245"/>
              <a:gd name="connsiteX1" fmla="*/ 1221881 w 2228266"/>
              <a:gd name="connsiteY1" fmla="*/ 32786 h 411245"/>
              <a:gd name="connsiteX2" fmla="*/ 1311805 w 2228266"/>
              <a:gd name="connsiteY2" fmla="*/ 90315 h 411245"/>
              <a:gd name="connsiteX3" fmla="*/ 1374076 w 2228266"/>
              <a:gd name="connsiteY3" fmla="*/ 93035 h 411245"/>
              <a:gd name="connsiteX4" fmla="*/ 1472782 w 2228266"/>
              <a:gd name="connsiteY4" fmla="*/ 41407 h 411245"/>
              <a:gd name="connsiteX5" fmla="*/ 1534171 w 2228266"/>
              <a:gd name="connsiteY5" fmla="*/ 45433 h 411245"/>
              <a:gd name="connsiteX6" fmla="*/ 1634993 w 2228266"/>
              <a:gd name="connsiteY6" fmla="*/ 116322 h 411245"/>
              <a:gd name="connsiteX7" fmla="*/ 1697942 w 2228266"/>
              <a:gd name="connsiteY7" fmla="*/ 123746 h 411245"/>
              <a:gd name="connsiteX8" fmla="*/ 1767363 w 2228266"/>
              <a:gd name="connsiteY8" fmla="*/ 96191 h 411245"/>
              <a:gd name="connsiteX9" fmla="*/ 1793611 w 2228266"/>
              <a:gd name="connsiteY9" fmla="*/ 118184 h 411245"/>
              <a:gd name="connsiteX10" fmla="*/ 1769008 w 2228266"/>
              <a:gd name="connsiteY10" fmla="*/ 238236 h 411245"/>
              <a:gd name="connsiteX11" fmla="*/ 1796902 w 2228266"/>
              <a:gd name="connsiteY11" fmla="*/ 281521 h 411245"/>
              <a:gd name="connsiteX12" fmla="*/ 2180293 w 2228266"/>
              <a:gd name="connsiteY12" fmla="*/ 368963 h 411245"/>
              <a:gd name="connsiteX13" fmla="*/ 2196018 w 2228266"/>
              <a:gd name="connsiteY13" fmla="*/ 384682 h 411245"/>
              <a:gd name="connsiteX14" fmla="*/ 2202091 w 2228266"/>
              <a:gd name="connsiteY14" fmla="*/ 411245 h 411245"/>
              <a:gd name="connsiteX15" fmla="*/ 2221699 w 2228266"/>
              <a:gd name="connsiteY15" fmla="*/ 411245 h 411245"/>
              <a:gd name="connsiteX16" fmla="*/ 2228267 w 2228266"/>
              <a:gd name="connsiteY16" fmla="*/ 404692 h 411245"/>
              <a:gd name="connsiteX17" fmla="*/ 2228267 w 2228266"/>
              <a:gd name="connsiteY17" fmla="*/ 377669 h 411245"/>
              <a:gd name="connsiteX18" fmla="*/ 2192970 w 2228266"/>
              <a:gd name="connsiteY18" fmla="*/ 336850 h 411245"/>
              <a:gd name="connsiteX19" fmla="*/ 1820489 w 2228266"/>
              <a:gd name="connsiteY19" fmla="*/ 260628 h 411245"/>
              <a:gd name="connsiteX20" fmla="*/ 1792426 w 2228266"/>
              <a:gd name="connsiteY20" fmla="*/ 218128 h 411245"/>
              <a:gd name="connsiteX21" fmla="*/ 1819776 w 2228266"/>
              <a:gd name="connsiteY21" fmla="*/ 84644 h 411245"/>
              <a:gd name="connsiteX22" fmla="*/ 1791918 w 2228266"/>
              <a:gd name="connsiteY22" fmla="*/ 57500 h 411245"/>
              <a:gd name="connsiteX23" fmla="*/ 1670810 w 2228266"/>
              <a:gd name="connsiteY23" fmla="*/ 85587 h 411245"/>
              <a:gd name="connsiteX24" fmla="*/ 1606313 w 2228266"/>
              <a:gd name="connsiteY24" fmla="*/ 72904 h 411245"/>
              <a:gd name="connsiteX25" fmla="*/ 1534086 w 2228266"/>
              <a:gd name="connsiteY25" fmla="*/ 21771 h 411245"/>
              <a:gd name="connsiteX26" fmla="*/ 1470629 w 2228266"/>
              <a:gd name="connsiteY26" fmla="*/ 12703 h 411245"/>
              <a:gd name="connsiteX27" fmla="*/ 1346642 w 2228266"/>
              <a:gd name="connsiteY27" fmla="*/ 55456 h 411245"/>
              <a:gd name="connsiteX28" fmla="*/ 1282254 w 2228266"/>
              <a:gd name="connsiteY28" fmla="*/ 47754 h 411245"/>
              <a:gd name="connsiteX29" fmla="*/ 1221857 w 2228266"/>
              <a:gd name="connsiteY29" fmla="*/ 9051 h 411245"/>
              <a:gd name="connsiteX30" fmla="*/ 1159428 w 2228266"/>
              <a:gd name="connsiteY30" fmla="*/ 5956 h 411245"/>
              <a:gd name="connsiteX31" fmla="*/ 939409 w 2228266"/>
              <a:gd name="connsiteY31" fmla="*/ 118003 h 411245"/>
              <a:gd name="connsiteX32" fmla="*/ 874851 w 2228266"/>
              <a:gd name="connsiteY32" fmla="*/ 118716 h 411245"/>
              <a:gd name="connsiteX33" fmla="*/ 766916 w 2228266"/>
              <a:gd name="connsiteY33" fmla="*/ 66713 h 411245"/>
              <a:gd name="connsiteX34" fmla="*/ 702189 w 2228266"/>
              <a:gd name="connsiteY34" fmla="*/ 67088 h 411245"/>
              <a:gd name="connsiteX35" fmla="*/ 550683 w 2228266"/>
              <a:gd name="connsiteY35" fmla="*/ 142245 h 411245"/>
              <a:gd name="connsiteX36" fmla="*/ 485641 w 2228266"/>
              <a:gd name="connsiteY36" fmla="*/ 143297 h 411245"/>
              <a:gd name="connsiteX37" fmla="*/ 390843 w 2228266"/>
              <a:gd name="connsiteY37" fmla="*/ 100036 h 411245"/>
              <a:gd name="connsiteX38" fmla="*/ 326176 w 2228266"/>
              <a:gd name="connsiteY38" fmla="*/ 101825 h 411245"/>
              <a:gd name="connsiteX39" fmla="*/ 172832 w 2228266"/>
              <a:gd name="connsiteY39" fmla="*/ 182303 h 411245"/>
              <a:gd name="connsiteX40" fmla="*/ 172771 w 2228266"/>
              <a:gd name="connsiteY40" fmla="*/ 182303 h 411245"/>
              <a:gd name="connsiteX41" fmla="*/ 140849 w 2228266"/>
              <a:gd name="connsiteY41" fmla="*/ 199109 h 411245"/>
              <a:gd name="connsiteX42" fmla="*/ 0 w 2228266"/>
              <a:gd name="connsiteY42" fmla="*/ 273420 h 411245"/>
              <a:gd name="connsiteX43" fmla="*/ 12229 w 2228266"/>
              <a:gd name="connsiteY43" fmla="*/ 291109 h 411245"/>
              <a:gd name="connsiteX44" fmla="*/ 12229 w 2228266"/>
              <a:gd name="connsiteY44" fmla="*/ 290976 h 411245"/>
              <a:gd name="connsiteX45" fmla="*/ 44018 w 2228266"/>
              <a:gd name="connsiteY45" fmla="*/ 273940 h 411245"/>
              <a:gd name="connsiteX46" fmla="*/ 172928 w 2228266"/>
              <a:gd name="connsiteY46" fmla="*/ 205409 h 411245"/>
              <a:gd name="connsiteX47" fmla="*/ 326140 w 2228266"/>
              <a:gd name="connsiteY47" fmla="*/ 125499 h 411245"/>
              <a:gd name="connsiteX48" fmla="*/ 390855 w 2228266"/>
              <a:gd name="connsiteY48" fmla="*/ 123795 h 411245"/>
              <a:gd name="connsiteX49" fmla="*/ 485653 w 2228266"/>
              <a:gd name="connsiteY49" fmla="*/ 167056 h 411245"/>
              <a:gd name="connsiteX50" fmla="*/ 550695 w 2228266"/>
              <a:gd name="connsiteY50" fmla="*/ 166004 h 411245"/>
              <a:gd name="connsiteX51" fmla="*/ 702201 w 2228266"/>
              <a:gd name="connsiteY51" fmla="*/ 90847 h 411245"/>
              <a:gd name="connsiteX52" fmla="*/ 766916 w 2228266"/>
              <a:gd name="connsiteY52" fmla="*/ 90484 h 411245"/>
              <a:gd name="connsiteX53" fmla="*/ 874730 w 2228266"/>
              <a:gd name="connsiteY53" fmla="*/ 142463 h 411245"/>
              <a:gd name="connsiteX54" fmla="*/ 939288 w 2228266"/>
              <a:gd name="connsiteY54" fmla="*/ 141762 h 411245"/>
              <a:gd name="connsiteX55" fmla="*/ 1159452 w 2228266"/>
              <a:gd name="connsiteY55" fmla="*/ 29703 h 41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228266" h="411245">
                <a:moveTo>
                  <a:pt x="1159440" y="29715"/>
                </a:moveTo>
                <a:cubicBezTo>
                  <a:pt x="1177173" y="20695"/>
                  <a:pt x="1205128" y="22061"/>
                  <a:pt x="1221881" y="32786"/>
                </a:cubicBezTo>
                <a:lnTo>
                  <a:pt x="1311805" y="90315"/>
                </a:lnTo>
                <a:cubicBezTo>
                  <a:pt x="1328570" y="101039"/>
                  <a:pt x="1356440" y="102248"/>
                  <a:pt x="1374076" y="93035"/>
                </a:cubicBezTo>
                <a:lnTo>
                  <a:pt x="1472782" y="41407"/>
                </a:lnTo>
                <a:cubicBezTo>
                  <a:pt x="1490406" y="32181"/>
                  <a:pt x="1517901" y="33995"/>
                  <a:pt x="1534171" y="45433"/>
                </a:cubicBezTo>
                <a:lnTo>
                  <a:pt x="1634993" y="116322"/>
                </a:lnTo>
                <a:cubicBezTo>
                  <a:pt x="1651263" y="127772"/>
                  <a:pt x="1679447" y="131085"/>
                  <a:pt x="1697942" y="123746"/>
                </a:cubicBezTo>
                <a:lnTo>
                  <a:pt x="1767363" y="96191"/>
                </a:lnTo>
                <a:cubicBezTo>
                  <a:pt x="1785846" y="88852"/>
                  <a:pt x="1797603" y="98694"/>
                  <a:pt x="1793611" y="118184"/>
                </a:cubicBezTo>
                <a:lnTo>
                  <a:pt x="1769008" y="238236"/>
                </a:lnTo>
                <a:cubicBezTo>
                  <a:pt x="1765016" y="257726"/>
                  <a:pt x="1777511" y="277108"/>
                  <a:pt x="1796902" y="281521"/>
                </a:cubicBezTo>
                <a:lnTo>
                  <a:pt x="2180293" y="368963"/>
                </a:lnTo>
                <a:cubicBezTo>
                  <a:pt x="2187369" y="370584"/>
                  <a:pt x="2194397" y="377608"/>
                  <a:pt x="2196018" y="384682"/>
                </a:cubicBezTo>
                <a:lnTo>
                  <a:pt x="2202091" y="411245"/>
                </a:lnTo>
                <a:lnTo>
                  <a:pt x="2221699" y="411245"/>
                </a:lnTo>
                <a:cubicBezTo>
                  <a:pt x="2225328" y="411245"/>
                  <a:pt x="2228267" y="408307"/>
                  <a:pt x="2228267" y="404692"/>
                </a:cubicBezTo>
                <a:lnTo>
                  <a:pt x="2228267" y="377669"/>
                </a:lnTo>
                <a:cubicBezTo>
                  <a:pt x="2228267" y="359109"/>
                  <a:pt x="2212469" y="340840"/>
                  <a:pt x="2192970" y="336850"/>
                </a:cubicBezTo>
                <a:lnTo>
                  <a:pt x="1820489" y="260628"/>
                </a:lnTo>
                <a:cubicBezTo>
                  <a:pt x="1801002" y="256638"/>
                  <a:pt x="1788434" y="237607"/>
                  <a:pt x="1792426" y="218128"/>
                </a:cubicBezTo>
                <a:lnTo>
                  <a:pt x="1819776" y="84644"/>
                </a:lnTo>
                <a:cubicBezTo>
                  <a:pt x="1823768" y="65165"/>
                  <a:pt x="1811296" y="53014"/>
                  <a:pt x="1791918" y="57500"/>
                </a:cubicBezTo>
                <a:lnTo>
                  <a:pt x="1670810" y="85587"/>
                </a:lnTo>
                <a:cubicBezTo>
                  <a:pt x="1651432" y="90085"/>
                  <a:pt x="1622546" y="84402"/>
                  <a:pt x="1606313" y="72904"/>
                </a:cubicBezTo>
                <a:lnTo>
                  <a:pt x="1534086" y="21771"/>
                </a:lnTo>
                <a:cubicBezTo>
                  <a:pt x="1517853" y="10284"/>
                  <a:pt x="1489439" y="6222"/>
                  <a:pt x="1470629" y="12703"/>
                </a:cubicBezTo>
                <a:lnTo>
                  <a:pt x="1346642" y="55456"/>
                </a:lnTo>
                <a:cubicBezTo>
                  <a:pt x="1327832" y="61937"/>
                  <a:pt x="1299007" y="58491"/>
                  <a:pt x="1282254" y="47754"/>
                </a:cubicBezTo>
                <a:lnTo>
                  <a:pt x="1221857" y="9051"/>
                </a:lnTo>
                <a:cubicBezTo>
                  <a:pt x="1205104" y="-1686"/>
                  <a:pt x="1177161" y="-3064"/>
                  <a:pt x="1159428" y="5956"/>
                </a:cubicBezTo>
                <a:lnTo>
                  <a:pt x="939409" y="118003"/>
                </a:lnTo>
                <a:cubicBezTo>
                  <a:pt x="921676" y="127035"/>
                  <a:pt x="892778" y="127349"/>
                  <a:pt x="874851" y="118716"/>
                </a:cubicBezTo>
                <a:lnTo>
                  <a:pt x="766916" y="66713"/>
                </a:lnTo>
                <a:cubicBezTo>
                  <a:pt x="748989" y="58080"/>
                  <a:pt x="720019" y="58249"/>
                  <a:pt x="702189" y="67088"/>
                </a:cubicBezTo>
                <a:lnTo>
                  <a:pt x="550683" y="142245"/>
                </a:lnTo>
                <a:cubicBezTo>
                  <a:pt x="532865" y="151084"/>
                  <a:pt x="503737" y="151555"/>
                  <a:pt x="485641" y="143297"/>
                </a:cubicBezTo>
                <a:lnTo>
                  <a:pt x="390843" y="100036"/>
                </a:lnTo>
                <a:cubicBezTo>
                  <a:pt x="372747" y="91778"/>
                  <a:pt x="343788" y="92576"/>
                  <a:pt x="326176" y="101825"/>
                </a:cubicBezTo>
                <a:lnTo>
                  <a:pt x="172832" y="182303"/>
                </a:lnTo>
                <a:lnTo>
                  <a:pt x="172771" y="182303"/>
                </a:lnTo>
                <a:cubicBezTo>
                  <a:pt x="172771" y="182303"/>
                  <a:pt x="158449" y="189835"/>
                  <a:pt x="140849" y="199109"/>
                </a:cubicBezTo>
                <a:lnTo>
                  <a:pt x="0" y="273420"/>
                </a:lnTo>
                <a:lnTo>
                  <a:pt x="12229" y="291109"/>
                </a:lnTo>
                <a:lnTo>
                  <a:pt x="12229" y="290976"/>
                </a:lnTo>
                <a:cubicBezTo>
                  <a:pt x="12205" y="290916"/>
                  <a:pt x="26455" y="283275"/>
                  <a:pt x="44018" y="273940"/>
                </a:cubicBezTo>
                <a:lnTo>
                  <a:pt x="172928" y="205409"/>
                </a:lnTo>
                <a:lnTo>
                  <a:pt x="326140" y="125499"/>
                </a:lnTo>
                <a:cubicBezTo>
                  <a:pt x="343776" y="116298"/>
                  <a:pt x="372747" y="115536"/>
                  <a:pt x="390855" y="123795"/>
                </a:cubicBezTo>
                <a:lnTo>
                  <a:pt x="485653" y="167056"/>
                </a:lnTo>
                <a:cubicBezTo>
                  <a:pt x="503749" y="175314"/>
                  <a:pt x="532877" y="174843"/>
                  <a:pt x="550695" y="166004"/>
                </a:cubicBezTo>
                <a:lnTo>
                  <a:pt x="702201" y="90847"/>
                </a:lnTo>
                <a:cubicBezTo>
                  <a:pt x="720019" y="82008"/>
                  <a:pt x="749001" y="81839"/>
                  <a:pt x="766916" y="90484"/>
                </a:cubicBezTo>
                <a:lnTo>
                  <a:pt x="874730" y="142463"/>
                </a:lnTo>
                <a:cubicBezTo>
                  <a:pt x="892657" y="151096"/>
                  <a:pt x="921555" y="150794"/>
                  <a:pt x="939288" y="141762"/>
                </a:cubicBezTo>
                <a:lnTo>
                  <a:pt x="1159452" y="29703"/>
                </a:lnTo>
                <a:close/>
              </a:path>
            </a:pathLst>
          </a:custGeom>
          <a:solidFill>
            <a:srgbClr val="FFFFFF"/>
          </a:solidFill>
          <a:ln w="1209" cap="flat">
            <a:noFill/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grpSp>
        <p:nvGrpSpPr>
          <p:cNvPr id="10" name="Ábra 8">
            <a:extLst>
              <a:ext uri="{FF2B5EF4-FFF2-40B4-BE49-F238E27FC236}">
                <a16:creationId xmlns:a16="http://schemas.microsoft.com/office/drawing/2014/main" id="{8834F62B-C3F1-47B2-9594-B72D5DD3DE05}"/>
              </a:ext>
            </a:extLst>
          </p:cNvPr>
          <p:cNvGrpSpPr/>
          <p:nvPr/>
        </p:nvGrpSpPr>
        <p:grpSpPr>
          <a:xfrm>
            <a:off x="9594491" y="6175067"/>
            <a:ext cx="1801570" cy="173432"/>
            <a:chOff x="7467654" y="4257330"/>
            <a:chExt cx="1801570" cy="173432"/>
          </a:xfrm>
          <a:solidFill>
            <a:srgbClr val="FFFFFF"/>
          </a:solidFill>
        </p:grpSpPr>
        <p:sp>
          <p:nvSpPr>
            <p:cNvPr id="11" name="Szabadkézi sokszög 10">
              <a:extLst>
                <a:ext uri="{FF2B5EF4-FFF2-40B4-BE49-F238E27FC236}">
                  <a16:creationId xmlns:a16="http://schemas.microsoft.com/office/drawing/2014/main" id="{FC0D3C47-0F94-CE67-D607-62A1B501E002}"/>
                </a:ext>
              </a:extLst>
            </p:cNvPr>
            <p:cNvSpPr/>
            <p:nvPr/>
          </p:nvSpPr>
          <p:spPr>
            <a:xfrm>
              <a:off x="7467654" y="4260449"/>
              <a:ext cx="119160" cy="167375"/>
            </a:xfrm>
            <a:custGeom>
              <a:avLst/>
              <a:gdLst>
                <a:gd name="connsiteX0" fmla="*/ 119160 w 119160"/>
                <a:gd name="connsiteY0" fmla="*/ 119326 h 167375"/>
                <a:gd name="connsiteX1" fmla="*/ 114878 w 119160"/>
                <a:gd name="connsiteY1" fmla="*/ 138647 h 167375"/>
                <a:gd name="connsiteX2" fmla="*/ 103484 w 119160"/>
                <a:gd name="connsiteY2" fmla="*/ 153894 h 167375"/>
                <a:gd name="connsiteX3" fmla="*/ 87069 w 119160"/>
                <a:gd name="connsiteY3" fmla="*/ 163821 h 167375"/>
                <a:gd name="connsiteX4" fmla="*/ 67521 w 119160"/>
                <a:gd name="connsiteY4" fmla="*/ 167375 h 167375"/>
                <a:gd name="connsiteX5" fmla="*/ 0 w 119160"/>
                <a:gd name="connsiteY5" fmla="*/ 167170 h 167375"/>
                <a:gd name="connsiteX6" fmla="*/ 0 w 119160"/>
                <a:gd name="connsiteY6" fmla="*/ 0 h 167375"/>
                <a:gd name="connsiteX7" fmla="*/ 60203 w 119160"/>
                <a:gd name="connsiteY7" fmla="*/ 0 h 167375"/>
                <a:gd name="connsiteX8" fmla="*/ 80368 w 119160"/>
                <a:gd name="connsiteY8" fmla="*/ 3240 h 167375"/>
                <a:gd name="connsiteX9" fmla="*/ 96565 w 119160"/>
                <a:gd name="connsiteY9" fmla="*/ 12647 h 167375"/>
                <a:gd name="connsiteX10" fmla="*/ 107330 w 119160"/>
                <a:gd name="connsiteY10" fmla="*/ 27688 h 167375"/>
                <a:gd name="connsiteX11" fmla="*/ 111201 w 119160"/>
                <a:gd name="connsiteY11" fmla="*/ 47638 h 167375"/>
                <a:gd name="connsiteX12" fmla="*/ 107016 w 119160"/>
                <a:gd name="connsiteY12" fmla="*/ 65811 h 167375"/>
                <a:gd name="connsiteX13" fmla="*/ 95936 w 119160"/>
                <a:gd name="connsiteY13" fmla="*/ 80647 h 167375"/>
                <a:gd name="connsiteX14" fmla="*/ 105649 w 119160"/>
                <a:gd name="connsiteY14" fmla="*/ 87539 h 167375"/>
                <a:gd name="connsiteX15" fmla="*/ 112967 w 119160"/>
                <a:gd name="connsiteY15" fmla="*/ 96837 h 167375"/>
                <a:gd name="connsiteX16" fmla="*/ 117576 w 119160"/>
                <a:gd name="connsiteY16" fmla="*/ 107694 h 167375"/>
                <a:gd name="connsiteX17" fmla="*/ 119136 w 119160"/>
                <a:gd name="connsiteY17" fmla="*/ 119290 h 167375"/>
                <a:gd name="connsiteX18" fmla="*/ 79231 w 119160"/>
                <a:gd name="connsiteY18" fmla="*/ 48279 h 167375"/>
                <a:gd name="connsiteX19" fmla="*/ 76932 w 119160"/>
                <a:gd name="connsiteY19" fmla="*/ 37833 h 167375"/>
                <a:gd name="connsiteX20" fmla="*/ 70763 w 119160"/>
                <a:gd name="connsiteY20" fmla="*/ 30518 h 167375"/>
                <a:gd name="connsiteX21" fmla="*/ 61885 w 119160"/>
                <a:gd name="connsiteY21" fmla="*/ 26129 h 167375"/>
                <a:gd name="connsiteX22" fmla="*/ 51433 w 119160"/>
                <a:gd name="connsiteY22" fmla="*/ 24666 h 167375"/>
                <a:gd name="connsiteX23" fmla="*/ 32406 w 119160"/>
                <a:gd name="connsiteY23" fmla="*/ 24666 h 167375"/>
                <a:gd name="connsiteX24" fmla="*/ 32406 w 119160"/>
                <a:gd name="connsiteY24" fmla="*/ 70635 h 167375"/>
                <a:gd name="connsiteX25" fmla="*/ 41817 w 119160"/>
                <a:gd name="connsiteY25" fmla="*/ 70841 h 167375"/>
                <a:gd name="connsiteX26" fmla="*/ 51433 w 119160"/>
                <a:gd name="connsiteY26" fmla="*/ 70841 h 167375"/>
                <a:gd name="connsiteX27" fmla="*/ 61885 w 119160"/>
                <a:gd name="connsiteY27" fmla="*/ 69584 h 167375"/>
                <a:gd name="connsiteX28" fmla="*/ 70763 w 119160"/>
                <a:gd name="connsiteY28" fmla="*/ 65618 h 167375"/>
                <a:gd name="connsiteX29" fmla="*/ 76932 w 119160"/>
                <a:gd name="connsiteY29" fmla="*/ 58617 h 167375"/>
                <a:gd name="connsiteX30" fmla="*/ 79231 w 119160"/>
                <a:gd name="connsiteY30" fmla="*/ 48279 h 167375"/>
                <a:gd name="connsiteX31" fmla="*/ 85496 w 119160"/>
                <a:gd name="connsiteY31" fmla="*/ 117440 h 167375"/>
                <a:gd name="connsiteX32" fmla="*/ 83513 w 119160"/>
                <a:gd name="connsiteY32" fmla="*/ 107827 h 167375"/>
                <a:gd name="connsiteX33" fmla="*/ 78081 w 119160"/>
                <a:gd name="connsiteY33" fmla="*/ 100416 h 167375"/>
                <a:gd name="connsiteX34" fmla="*/ 70134 w 119160"/>
                <a:gd name="connsiteY34" fmla="*/ 95712 h 167375"/>
                <a:gd name="connsiteX35" fmla="*/ 60409 w 119160"/>
                <a:gd name="connsiteY35" fmla="*/ 94044 h 167375"/>
                <a:gd name="connsiteX36" fmla="*/ 46401 w 119160"/>
                <a:gd name="connsiteY36" fmla="*/ 93947 h 167375"/>
                <a:gd name="connsiteX37" fmla="*/ 32394 w 119160"/>
                <a:gd name="connsiteY37" fmla="*/ 94044 h 167375"/>
                <a:gd name="connsiteX38" fmla="*/ 32394 w 119160"/>
                <a:gd name="connsiteY38" fmla="*/ 140231 h 167375"/>
                <a:gd name="connsiteX39" fmla="*/ 56635 w 119160"/>
                <a:gd name="connsiteY39" fmla="*/ 140231 h 167375"/>
                <a:gd name="connsiteX40" fmla="*/ 67086 w 119160"/>
                <a:gd name="connsiteY40" fmla="*/ 138974 h 167375"/>
                <a:gd name="connsiteX41" fmla="*/ 76388 w 119160"/>
                <a:gd name="connsiteY41" fmla="*/ 134899 h 167375"/>
                <a:gd name="connsiteX42" fmla="*/ 82968 w 119160"/>
                <a:gd name="connsiteY42" fmla="*/ 127790 h 167375"/>
                <a:gd name="connsiteX43" fmla="*/ 85472 w 119160"/>
                <a:gd name="connsiteY43" fmla="*/ 117452 h 16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19160" h="167375">
                  <a:moveTo>
                    <a:pt x="119160" y="119326"/>
                  </a:moveTo>
                  <a:cubicBezTo>
                    <a:pt x="119160" y="126290"/>
                    <a:pt x="117733" y="132735"/>
                    <a:pt x="114878" y="138647"/>
                  </a:cubicBezTo>
                  <a:cubicBezTo>
                    <a:pt x="112024" y="144572"/>
                    <a:pt x="108213" y="149662"/>
                    <a:pt x="103484" y="153894"/>
                  </a:cubicBezTo>
                  <a:cubicBezTo>
                    <a:pt x="98742" y="158150"/>
                    <a:pt x="93274" y="161451"/>
                    <a:pt x="87069" y="163821"/>
                  </a:cubicBezTo>
                  <a:cubicBezTo>
                    <a:pt x="80864" y="166190"/>
                    <a:pt x="74344" y="167375"/>
                    <a:pt x="67521" y="167375"/>
                  </a:cubicBezTo>
                  <a:lnTo>
                    <a:pt x="0" y="167170"/>
                  </a:lnTo>
                  <a:lnTo>
                    <a:pt x="0" y="0"/>
                  </a:lnTo>
                  <a:lnTo>
                    <a:pt x="60203" y="0"/>
                  </a:lnTo>
                  <a:cubicBezTo>
                    <a:pt x="67449" y="0"/>
                    <a:pt x="74174" y="1088"/>
                    <a:pt x="80368" y="3240"/>
                  </a:cubicBezTo>
                  <a:cubicBezTo>
                    <a:pt x="86573" y="5405"/>
                    <a:pt x="91968" y="8536"/>
                    <a:pt x="96565" y="12647"/>
                  </a:cubicBezTo>
                  <a:cubicBezTo>
                    <a:pt x="101173" y="16758"/>
                    <a:pt x="104754" y="21776"/>
                    <a:pt x="107330" y="27688"/>
                  </a:cubicBezTo>
                  <a:cubicBezTo>
                    <a:pt x="109907" y="33613"/>
                    <a:pt x="111201" y="40263"/>
                    <a:pt x="111201" y="47638"/>
                  </a:cubicBezTo>
                  <a:cubicBezTo>
                    <a:pt x="111201" y="53902"/>
                    <a:pt x="109798" y="59959"/>
                    <a:pt x="107016" y="65811"/>
                  </a:cubicBezTo>
                  <a:cubicBezTo>
                    <a:pt x="104222" y="71663"/>
                    <a:pt x="100532" y="76608"/>
                    <a:pt x="95936" y="80647"/>
                  </a:cubicBezTo>
                  <a:cubicBezTo>
                    <a:pt x="99552" y="82448"/>
                    <a:pt x="102794" y="84758"/>
                    <a:pt x="105649" y="87539"/>
                  </a:cubicBezTo>
                  <a:cubicBezTo>
                    <a:pt x="108504" y="90332"/>
                    <a:pt x="110947" y="93427"/>
                    <a:pt x="112967" y="96837"/>
                  </a:cubicBezTo>
                  <a:cubicBezTo>
                    <a:pt x="114987" y="100246"/>
                    <a:pt x="116523" y="103874"/>
                    <a:pt x="117576" y="107694"/>
                  </a:cubicBezTo>
                  <a:cubicBezTo>
                    <a:pt x="118616" y="111527"/>
                    <a:pt x="119136" y="115396"/>
                    <a:pt x="119136" y="119290"/>
                  </a:cubicBezTo>
                  <a:close/>
                  <a:moveTo>
                    <a:pt x="79231" y="48279"/>
                  </a:moveTo>
                  <a:cubicBezTo>
                    <a:pt x="79231" y="44241"/>
                    <a:pt x="78456" y="40759"/>
                    <a:pt x="76932" y="37833"/>
                  </a:cubicBezTo>
                  <a:cubicBezTo>
                    <a:pt x="75396" y="34907"/>
                    <a:pt x="73340" y="32464"/>
                    <a:pt x="70763" y="30518"/>
                  </a:cubicBezTo>
                  <a:cubicBezTo>
                    <a:pt x="68187" y="28571"/>
                    <a:pt x="65223" y="27108"/>
                    <a:pt x="61885" y="26129"/>
                  </a:cubicBezTo>
                  <a:cubicBezTo>
                    <a:pt x="58534" y="25149"/>
                    <a:pt x="55050" y="24666"/>
                    <a:pt x="51433" y="24666"/>
                  </a:cubicBezTo>
                  <a:lnTo>
                    <a:pt x="32406" y="24666"/>
                  </a:lnTo>
                  <a:lnTo>
                    <a:pt x="32406" y="70635"/>
                  </a:lnTo>
                  <a:cubicBezTo>
                    <a:pt x="35890" y="70781"/>
                    <a:pt x="39023" y="70841"/>
                    <a:pt x="41817" y="70841"/>
                  </a:cubicBezTo>
                  <a:lnTo>
                    <a:pt x="51433" y="70841"/>
                  </a:lnTo>
                  <a:cubicBezTo>
                    <a:pt x="55050" y="70841"/>
                    <a:pt x="58546" y="70430"/>
                    <a:pt x="61885" y="69584"/>
                  </a:cubicBezTo>
                  <a:cubicBezTo>
                    <a:pt x="65223" y="68749"/>
                    <a:pt x="68187" y="67431"/>
                    <a:pt x="70763" y="65618"/>
                  </a:cubicBezTo>
                  <a:cubicBezTo>
                    <a:pt x="73340" y="63816"/>
                    <a:pt x="75396" y="61470"/>
                    <a:pt x="76932" y="58617"/>
                  </a:cubicBezTo>
                  <a:cubicBezTo>
                    <a:pt x="78469" y="55764"/>
                    <a:pt x="79231" y="52318"/>
                    <a:pt x="79231" y="48279"/>
                  </a:cubicBezTo>
                  <a:close/>
                  <a:moveTo>
                    <a:pt x="85496" y="117440"/>
                  </a:moveTo>
                  <a:cubicBezTo>
                    <a:pt x="85496" y="113957"/>
                    <a:pt x="84831" y="110753"/>
                    <a:pt x="83513" y="107827"/>
                  </a:cubicBezTo>
                  <a:cubicBezTo>
                    <a:pt x="82182" y="104901"/>
                    <a:pt x="80368" y="102435"/>
                    <a:pt x="78081" y="100416"/>
                  </a:cubicBezTo>
                  <a:cubicBezTo>
                    <a:pt x="75783" y="98396"/>
                    <a:pt x="73134" y="96837"/>
                    <a:pt x="70134" y="95712"/>
                  </a:cubicBezTo>
                  <a:cubicBezTo>
                    <a:pt x="67134" y="94600"/>
                    <a:pt x="63893" y="94044"/>
                    <a:pt x="60409" y="94044"/>
                  </a:cubicBezTo>
                  <a:cubicBezTo>
                    <a:pt x="55667" y="93911"/>
                    <a:pt x="50998" y="93874"/>
                    <a:pt x="46401" y="93947"/>
                  </a:cubicBezTo>
                  <a:cubicBezTo>
                    <a:pt x="41793" y="94019"/>
                    <a:pt x="37136" y="94044"/>
                    <a:pt x="32394" y="94044"/>
                  </a:cubicBezTo>
                  <a:lnTo>
                    <a:pt x="32394" y="140231"/>
                  </a:lnTo>
                  <a:lnTo>
                    <a:pt x="56635" y="140231"/>
                  </a:lnTo>
                  <a:cubicBezTo>
                    <a:pt x="60118" y="140231"/>
                    <a:pt x="63602" y="139808"/>
                    <a:pt x="67086" y="138974"/>
                  </a:cubicBezTo>
                  <a:cubicBezTo>
                    <a:pt x="70570" y="138139"/>
                    <a:pt x="73666" y="136785"/>
                    <a:pt x="76388" y="134899"/>
                  </a:cubicBezTo>
                  <a:cubicBezTo>
                    <a:pt x="79110" y="133025"/>
                    <a:pt x="81299" y="130655"/>
                    <a:pt x="82968" y="127790"/>
                  </a:cubicBezTo>
                  <a:cubicBezTo>
                    <a:pt x="84638" y="124936"/>
                    <a:pt x="85472" y="121490"/>
                    <a:pt x="85472" y="117452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3" name="Szabadkézi sokszög 12">
              <a:extLst>
                <a:ext uri="{FF2B5EF4-FFF2-40B4-BE49-F238E27FC236}">
                  <a16:creationId xmlns:a16="http://schemas.microsoft.com/office/drawing/2014/main" id="{AF1915A5-E48F-318E-AF28-C8BF4150C2D1}"/>
                </a:ext>
              </a:extLst>
            </p:cNvPr>
            <p:cNvSpPr/>
            <p:nvPr/>
          </p:nvSpPr>
          <p:spPr>
            <a:xfrm>
              <a:off x="7636784" y="4257330"/>
              <a:ext cx="177258" cy="173432"/>
            </a:xfrm>
            <a:custGeom>
              <a:avLst/>
              <a:gdLst>
                <a:gd name="connsiteX0" fmla="*/ 177259 w 177258"/>
                <a:gd name="connsiteY0" fmla="*/ 86717 h 173432"/>
                <a:gd name="connsiteX1" fmla="*/ 170267 w 177258"/>
                <a:gd name="connsiteY1" fmla="*/ 120559 h 173432"/>
                <a:gd name="connsiteX2" fmla="*/ 151167 w 177258"/>
                <a:gd name="connsiteY2" fmla="*/ 148151 h 173432"/>
                <a:gd name="connsiteX3" fmla="*/ 122983 w 177258"/>
                <a:gd name="connsiteY3" fmla="*/ 166638 h 173432"/>
                <a:gd name="connsiteX4" fmla="*/ 88738 w 177258"/>
                <a:gd name="connsiteY4" fmla="*/ 173433 h 173432"/>
                <a:gd name="connsiteX5" fmla="*/ 54385 w 177258"/>
                <a:gd name="connsiteY5" fmla="*/ 166638 h 173432"/>
                <a:gd name="connsiteX6" fmla="*/ 26092 w 177258"/>
                <a:gd name="connsiteY6" fmla="*/ 148151 h 173432"/>
                <a:gd name="connsiteX7" fmla="*/ 6992 w 177258"/>
                <a:gd name="connsiteY7" fmla="*/ 120668 h 173432"/>
                <a:gd name="connsiteX8" fmla="*/ 0 w 177258"/>
                <a:gd name="connsiteY8" fmla="*/ 86717 h 173432"/>
                <a:gd name="connsiteX9" fmla="*/ 6992 w 177258"/>
                <a:gd name="connsiteY9" fmla="*/ 52656 h 173432"/>
                <a:gd name="connsiteX10" fmla="*/ 26092 w 177258"/>
                <a:gd name="connsiteY10" fmla="*/ 25077 h 173432"/>
                <a:gd name="connsiteX11" fmla="*/ 54385 w 177258"/>
                <a:gd name="connsiteY11" fmla="*/ 6686 h 173432"/>
                <a:gd name="connsiteX12" fmla="*/ 88738 w 177258"/>
                <a:gd name="connsiteY12" fmla="*/ 0 h 173432"/>
                <a:gd name="connsiteX13" fmla="*/ 122983 w 177258"/>
                <a:gd name="connsiteY13" fmla="*/ 6686 h 173432"/>
                <a:gd name="connsiteX14" fmla="*/ 151167 w 177258"/>
                <a:gd name="connsiteY14" fmla="*/ 25186 h 173432"/>
                <a:gd name="connsiteX15" fmla="*/ 170267 w 177258"/>
                <a:gd name="connsiteY15" fmla="*/ 52765 h 173432"/>
                <a:gd name="connsiteX16" fmla="*/ 177259 w 177258"/>
                <a:gd name="connsiteY16" fmla="*/ 86717 h 173432"/>
                <a:gd name="connsiteX17" fmla="*/ 144853 w 177258"/>
                <a:gd name="connsiteY17" fmla="*/ 86717 h 173432"/>
                <a:gd name="connsiteX18" fmla="*/ 140450 w 177258"/>
                <a:gd name="connsiteY18" fmla="*/ 65086 h 173432"/>
                <a:gd name="connsiteX19" fmla="*/ 128402 w 177258"/>
                <a:gd name="connsiteY19" fmla="*/ 47324 h 173432"/>
                <a:gd name="connsiteX20" fmla="*/ 110499 w 177258"/>
                <a:gd name="connsiteY20" fmla="*/ 35197 h 173432"/>
                <a:gd name="connsiteX21" fmla="*/ 88726 w 177258"/>
                <a:gd name="connsiteY21" fmla="*/ 30699 h 173432"/>
                <a:gd name="connsiteX22" fmla="*/ 66735 w 177258"/>
                <a:gd name="connsiteY22" fmla="*/ 35197 h 173432"/>
                <a:gd name="connsiteX23" fmla="*/ 48833 w 177258"/>
                <a:gd name="connsiteY23" fmla="*/ 47324 h 173432"/>
                <a:gd name="connsiteX24" fmla="*/ 36785 w 177258"/>
                <a:gd name="connsiteY24" fmla="*/ 65086 h 173432"/>
                <a:gd name="connsiteX25" fmla="*/ 32382 w 177258"/>
                <a:gd name="connsiteY25" fmla="*/ 86717 h 173432"/>
                <a:gd name="connsiteX26" fmla="*/ 36785 w 177258"/>
                <a:gd name="connsiteY26" fmla="*/ 108238 h 173432"/>
                <a:gd name="connsiteX27" fmla="*/ 48833 w 177258"/>
                <a:gd name="connsiteY27" fmla="*/ 126109 h 173432"/>
                <a:gd name="connsiteX28" fmla="*/ 66735 w 177258"/>
                <a:gd name="connsiteY28" fmla="*/ 138224 h 173432"/>
                <a:gd name="connsiteX29" fmla="*/ 88726 w 177258"/>
                <a:gd name="connsiteY29" fmla="*/ 142722 h 173432"/>
                <a:gd name="connsiteX30" fmla="*/ 110499 w 177258"/>
                <a:gd name="connsiteY30" fmla="*/ 138224 h 173432"/>
                <a:gd name="connsiteX31" fmla="*/ 128402 w 177258"/>
                <a:gd name="connsiteY31" fmla="*/ 126109 h 173432"/>
                <a:gd name="connsiteX32" fmla="*/ 140450 w 177258"/>
                <a:gd name="connsiteY32" fmla="*/ 108238 h 173432"/>
                <a:gd name="connsiteX33" fmla="*/ 144853 w 177258"/>
                <a:gd name="connsiteY33" fmla="*/ 86717 h 17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77258" h="173432">
                  <a:moveTo>
                    <a:pt x="177259" y="86717"/>
                  </a:moveTo>
                  <a:cubicBezTo>
                    <a:pt x="177259" y="98699"/>
                    <a:pt x="174924" y="109980"/>
                    <a:pt x="170267" y="120559"/>
                  </a:cubicBezTo>
                  <a:cubicBezTo>
                    <a:pt x="165598" y="131151"/>
                    <a:pt x="159235" y="140340"/>
                    <a:pt x="151167" y="148151"/>
                  </a:cubicBezTo>
                  <a:cubicBezTo>
                    <a:pt x="143087" y="155949"/>
                    <a:pt x="133700" y="162116"/>
                    <a:pt x="122983" y="166638"/>
                  </a:cubicBezTo>
                  <a:cubicBezTo>
                    <a:pt x="112266" y="171172"/>
                    <a:pt x="100847" y="173433"/>
                    <a:pt x="88738" y="173433"/>
                  </a:cubicBezTo>
                  <a:cubicBezTo>
                    <a:pt x="76630" y="173433"/>
                    <a:pt x="65175" y="171172"/>
                    <a:pt x="54385" y="166638"/>
                  </a:cubicBezTo>
                  <a:cubicBezTo>
                    <a:pt x="43595" y="162116"/>
                    <a:pt x="34160" y="155949"/>
                    <a:pt x="26092" y="148151"/>
                  </a:cubicBezTo>
                  <a:cubicBezTo>
                    <a:pt x="18011" y="140340"/>
                    <a:pt x="11649" y="131187"/>
                    <a:pt x="6992" y="120668"/>
                  </a:cubicBezTo>
                  <a:cubicBezTo>
                    <a:pt x="2322" y="110149"/>
                    <a:pt x="0" y="98832"/>
                    <a:pt x="0" y="86717"/>
                  </a:cubicBezTo>
                  <a:cubicBezTo>
                    <a:pt x="0" y="74601"/>
                    <a:pt x="2322" y="63248"/>
                    <a:pt x="6992" y="52656"/>
                  </a:cubicBezTo>
                  <a:cubicBezTo>
                    <a:pt x="11649" y="42065"/>
                    <a:pt x="18023" y="32875"/>
                    <a:pt x="26092" y="25077"/>
                  </a:cubicBezTo>
                  <a:cubicBezTo>
                    <a:pt x="34160" y="17278"/>
                    <a:pt x="43595" y="11148"/>
                    <a:pt x="54385" y="6686"/>
                  </a:cubicBezTo>
                  <a:cubicBezTo>
                    <a:pt x="65175" y="2237"/>
                    <a:pt x="76630" y="0"/>
                    <a:pt x="88738" y="0"/>
                  </a:cubicBezTo>
                  <a:cubicBezTo>
                    <a:pt x="100847" y="0"/>
                    <a:pt x="112266" y="2225"/>
                    <a:pt x="122983" y="6686"/>
                  </a:cubicBezTo>
                  <a:cubicBezTo>
                    <a:pt x="133700" y="11148"/>
                    <a:pt x="143099" y="17314"/>
                    <a:pt x="151167" y="25186"/>
                  </a:cubicBezTo>
                  <a:cubicBezTo>
                    <a:pt x="159235" y="33057"/>
                    <a:pt x="165610" y="42246"/>
                    <a:pt x="170267" y="52765"/>
                  </a:cubicBezTo>
                  <a:cubicBezTo>
                    <a:pt x="174924" y="63284"/>
                    <a:pt x="177259" y="74601"/>
                    <a:pt x="177259" y="86717"/>
                  </a:cubicBezTo>
                  <a:close/>
                  <a:moveTo>
                    <a:pt x="144853" y="86717"/>
                  </a:moveTo>
                  <a:cubicBezTo>
                    <a:pt x="144853" y="79063"/>
                    <a:pt x="143389" y="71845"/>
                    <a:pt x="140450" y="65086"/>
                  </a:cubicBezTo>
                  <a:cubicBezTo>
                    <a:pt x="137510" y="58327"/>
                    <a:pt x="133494" y="52414"/>
                    <a:pt x="128402" y="47324"/>
                  </a:cubicBezTo>
                  <a:cubicBezTo>
                    <a:pt x="123309" y="42234"/>
                    <a:pt x="117334" y="38195"/>
                    <a:pt x="110499" y="35197"/>
                  </a:cubicBezTo>
                  <a:cubicBezTo>
                    <a:pt x="103653" y="32198"/>
                    <a:pt x="96407" y="30699"/>
                    <a:pt x="88726" y="30699"/>
                  </a:cubicBezTo>
                  <a:cubicBezTo>
                    <a:pt x="81045" y="30699"/>
                    <a:pt x="73570" y="32198"/>
                    <a:pt x="66735" y="35197"/>
                  </a:cubicBezTo>
                  <a:cubicBezTo>
                    <a:pt x="59889" y="38195"/>
                    <a:pt x="53925" y="42234"/>
                    <a:pt x="48833" y="47324"/>
                  </a:cubicBezTo>
                  <a:cubicBezTo>
                    <a:pt x="43740" y="52402"/>
                    <a:pt x="39724" y="58327"/>
                    <a:pt x="36785" y="65086"/>
                  </a:cubicBezTo>
                  <a:cubicBezTo>
                    <a:pt x="33857" y="71845"/>
                    <a:pt x="32382" y="79051"/>
                    <a:pt x="32382" y="86717"/>
                  </a:cubicBezTo>
                  <a:cubicBezTo>
                    <a:pt x="32382" y="94382"/>
                    <a:pt x="33845" y="101419"/>
                    <a:pt x="36785" y="108238"/>
                  </a:cubicBezTo>
                  <a:cubicBezTo>
                    <a:pt x="39724" y="115058"/>
                    <a:pt x="43740" y="121019"/>
                    <a:pt x="48833" y="126109"/>
                  </a:cubicBezTo>
                  <a:cubicBezTo>
                    <a:pt x="53925" y="131187"/>
                    <a:pt x="59901" y="135238"/>
                    <a:pt x="66735" y="138224"/>
                  </a:cubicBezTo>
                  <a:cubicBezTo>
                    <a:pt x="73570" y="141223"/>
                    <a:pt x="80900" y="142722"/>
                    <a:pt x="88726" y="142722"/>
                  </a:cubicBezTo>
                  <a:cubicBezTo>
                    <a:pt x="96552" y="142722"/>
                    <a:pt x="103665" y="141223"/>
                    <a:pt x="110499" y="138224"/>
                  </a:cubicBezTo>
                  <a:cubicBezTo>
                    <a:pt x="117346" y="135226"/>
                    <a:pt x="123309" y="131187"/>
                    <a:pt x="128402" y="126109"/>
                  </a:cubicBezTo>
                  <a:cubicBezTo>
                    <a:pt x="133494" y="121019"/>
                    <a:pt x="137510" y="115070"/>
                    <a:pt x="140450" y="108238"/>
                  </a:cubicBezTo>
                  <a:cubicBezTo>
                    <a:pt x="143377" y="101419"/>
                    <a:pt x="144853" y="94237"/>
                    <a:pt x="144853" y="86717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4" name="Szabadkézi sokszög 13">
              <a:extLst>
                <a:ext uri="{FF2B5EF4-FFF2-40B4-BE49-F238E27FC236}">
                  <a16:creationId xmlns:a16="http://schemas.microsoft.com/office/drawing/2014/main" id="{57B8B4CB-6B7D-F1AB-F441-B0AA79B7197A}"/>
                </a:ext>
              </a:extLst>
            </p:cNvPr>
            <p:cNvSpPr/>
            <p:nvPr/>
          </p:nvSpPr>
          <p:spPr>
            <a:xfrm>
              <a:off x="7872794" y="4260473"/>
              <a:ext cx="125643" cy="167157"/>
            </a:xfrm>
            <a:custGeom>
              <a:avLst/>
              <a:gdLst>
                <a:gd name="connsiteX0" fmla="*/ 125632 w 125643"/>
                <a:gd name="connsiteY0" fmla="*/ 167158 h 167157"/>
                <a:gd name="connsiteX1" fmla="*/ 89948 w 125643"/>
                <a:gd name="connsiteY1" fmla="*/ 167158 h 167157"/>
                <a:gd name="connsiteX2" fmla="*/ 78057 w 125643"/>
                <a:gd name="connsiteY2" fmla="*/ 129120 h 167157"/>
                <a:gd name="connsiteX3" fmla="*/ 73376 w 125643"/>
                <a:gd name="connsiteY3" fmla="*/ 117633 h 167157"/>
                <a:gd name="connsiteX4" fmla="*/ 66590 w 125643"/>
                <a:gd name="connsiteY4" fmla="*/ 108650 h 167157"/>
                <a:gd name="connsiteX5" fmla="*/ 57107 w 125643"/>
                <a:gd name="connsiteY5" fmla="*/ 102797 h 167157"/>
                <a:gd name="connsiteX6" fmla="*/ 44079 w 125643"/>
                <a:gd name="connsiteY6" fmla="*/ 100706 h 167157"/>
                <a:gd name="connsiteX7" fmla="*/ 31983 w 125643"/>
                <a:gd name="connsiteY7" fmla="*/ 100706 h 167157"/>
                <a:gd name="connsiteX8" fmla="*/ 31983 w 125643"/>
                <a:gd name="connsiteY8" fmla="*/ 167158 h 167157"/>
                <a:gd name="connsiteX9" fmla="*/ 0 w 125643"/>
                <a:gd name="connsiteY9" fmla="*/ 167158 h 167157"/>
                <a:gd name="connsiteX10" fmla="*/ 0 w 125643"/>
                <a:gd name="connsiteY10" fmla="*/ 206 h 167157"/>
                <a:gd name="connsiteX11" fmla="*/ 65937 w 125643"/>
                <a:gd name="connsiteY11" fmla="*/ 0 h 167157"/>
                <a:gd name="connsiteX12" fmla="*/ 85763 w 125643"/>
                <a:gd name="connsiteY12" fmla="*/ 3664 h 167157"/>
                <a:gd name="connsiteX13" fmla="*/ 101621 w 125643"/>
                <a:gd name="connsiteY13" fmla="*/ 13796 h 167157"/>
                <a:gd name="connsiteX14" fmla="*/ 112048 w 125643"/>
                <a:gd name="connsiteY14" fmla="*/ 29042 h 167157"/>
                <a:gd name="connsiteX15" fmla="*/ 115810 w 125643"/>
                <a:gd name="connsiteY15" fmla="*/ 48062 h 167157"/>
                <a:gd name="connsiteX16" fmla="*/ 113524 w 125643"/>
                <a:gd name="connsiteY16" fmla="*/ 62269 h 167157"/>
                <a:gd name="connsiteX17" fmla="*/ 107088 w 125643"/>
                <a:gd name="connsiteY17" fmla="*/ 75012 h 167157"/>
                <a:gd name="connsiteX18" fmla="*/ 97218 w 125643"/>
                <a:gd name="connsiteY18" fmla="*/ 85350 h 167157"/>
                <a:gd name="connsiteX19" fmla="*/ 84662 w 125643"/>
                <a:gd name="connsiteY19" fmla="*/ 92145 h 167157"/>
                <a:gd name="connsiteX20" fmla="*/ 97532 w 125643"/>
                <a:gd name="connsiteY20" fmla="*/ 100609 h 167157"/>
                <a:gd name="connsiteX21" fmla="*/ 105431 w 125643"/>
                <a:gd name="connsiteY21" fmla="*/ 113873 h 167157"/>
                <a:gd name="connsiteX22" fmla="*/ 108129 w 125643"/>
                <a:gd name="connsiteY22" fmla="*/ 120982 h 167157"/>
                <a:gd name="connsiteX23" fmla="*/ 110729 w 125643"/>
                <a:gd name="connsiteY23" fmla="*/ 128394 h 167157"/>
                <a:gd name="connsiteX24" fmla="*/ 113645 w 125643"/>
                <a:gd name="connsiteY24" fmla="*/ 136761 h 167157"/>
                <a:gd name="connsiteX25" fmla="*/ 117068 w 125643"/>
                <a:gd name="connsiteY25" fmla="*/ 146676 h 167157"/>
                <a:gd name="connsiteX26" fmla="*/ 121350 w 125643"/>
                <a:gd name="connsiteY26" fmla="*/ 158488 h 167157"/>
                <a:gd name="connsiteX27" fmla="*/ 125644 w 125643"/>
                <a:gd name="connsiteY27" fmla="*/ 167158 h 167157"/>
                <a:gd name="connsiteX28" fmla="*/ 83404 w 125643"/>
                <a:gd name="connsiteY28" fmla="*/ 50347 h 167157"/>
                <a:gd name="connsiteX29" fmla="*/ 81214 w 125643"/>
                <a:gd name="connsiteY29" fmla="*/ 39695 h 167157"/>
                <a:gd name="connsiteX30" fmla="*/ 75263 w 125643"/>
                <a:gd name="connsiteY30" fmla="*/ 31340 h 167157"/>
                <a:gd name="connsiteX31" fmla="*/ 66372 w 125643"/>
                <a:gd name="connsiteY31" fmla="*/ 25802 h 167157"/>
                <a:gd name="connsiteX32" fmla="*/ 55401 w 125643"/>
                <a:gd name="connsiteY32" fmla="*/ 23819 h 167157"/>
                <a:gd name="connsiteX33" fmla="*/ 31983 w 125643"/>
                <a:gd name="connsiteY33" fmla="*/ 23819 h 167157"/>
                <a:gd name="connsiteX34" fmla="*/ 31983 w 125643"/>
                <a:gd name="connsiteY34" fmla="*/ 75859 h 167157"/>
                <a:gd name="connsiteX35" fmla="*/ 55401 w 125643"/>
                <a:gd name="connsiteY35" fmla="*/ 75859 h 167157"/>
                <a:gd name="connsiteX36" fmla="*/ 66372 w 125643"/>
                <a:gd name="connsiteY36" fmla="*/ 74081 h 167157"/>
                <a:gd name="connsiteX37" fmla="*/ 75263 w 125643"/>
                <a:gd name="connsiteY37" fmla="*/ 68967 h 167157"/>
                <a:gd name="connsiteX38" fmla="*/ 81214 w 125643"/>
                <a:gd name="connsiteY38" fmla="*/ 60914 h 167157"/>
                <a:gd name="connsiteX39" fmla="*/ 83404 w 125643"/>
                <a:gd name="connsiteY39" fmla="*/ 50359 h 167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5643" h="167157">
                  <a:moveTo>
                    <a:pt x="125632" y="167158"/>
                  </a:moveTo>
                  <a:lnTo>
                    <a:pt x="89948" y="167158"/>
                  </a:lnTo>
                  <a:lnTo>
                    <a:pt x="78057" y="129120"/>
                  </a:lnTo>
                  <a:cubicBezTo>
                    <a:pt x="76811" y="124936"/>
                    <a:pt x="75239" y="121115"/>
                    <a:pt x="73376" y="117633"/>
                  </a:cubicBezTo>
                  <a:cubicBezTo>
                    <a:pt x="71501" y="114151"/>
                    <a:pt x="69239" y="111152"/>
                    <a:pt x="66590" y="108650"/>
                  </a:cubicBezTo>
                  <a:cubicBezTo>
                    <a:pt x="63941" y="106147"/>
                    <a:pt x="60784" y="104188"/>
                    <a:pt x="57107" y="102797"/>
                  </a:cubicBezTo>
                  <a:cubicBezTo>
                    <a:pt x="53429" y="101407"/>
                    <a:pt x="49075" y="100706"/>
                    <a:pt x="44079" y="100706"/>
                  </a:cubicBezTo>
                  <a:lnTo>
                    <a:pt x="31983" y="100706"/>
                  </a:lnTo>
                  <a:lnTo>
                    <a:pt x="31983" y="167158"/>
                  </a:lnTo>
                  <a:lnTo>
                    <a:pt x="0" y="167158"/>
                  </a:lnTo>
                  <a:lnTo>
                    <a:pt x="0" y="206"/>
                  </a:lnTo>
                  <a:lnTo>
                    <a:pt x="65937" y="0"/>
                  </a:lnTo>
                  <a:cubicBezTo>
                    <a:pt x="73037" y="0"/>
                    <a:pt x="79642" y="1221"/>
                    <a:pt x="85763" y="3664"/>
                  </a:cubicBezTo>
                  <a:cubicBezTo>
                    <a:pt x="91883" y="6094"/>
                    <a:pt x="97169" y="9479"/>
                    <a:pt x="101621" y="13796"/>
                  </a:cubicBezTo>
                  <a:cubicBezTo>
                    <a:pt x="106072" y="18112"/>
                    <a:pt x="109556" y="23203"/>
                    <a:pt x="112048" y="29042"/>
                  </a:cubicBezTo>
                  <a:cubicBezTo>
                    <a:pt x="114552" y="34895"/>
                    <a:pt x="115810" y="41242"/>
                    <a:pt x="115810" y="48062"/>
                  </a:cubicBezTo>
                  <a:cubicBezTo>
                    <a:pt x="115810" y="52934"/>
                    <a:pt x="115048" y="57674"/>
                    <a:pt x="113524" y="62269"/>
                  </a:cubicBezTo>
                  <a:cubicBezTo>
                    <a:pt x="111999" y="66863"/>
                    <a:pt x="109858" y="71119"/>
                    <a:pt x="107088" y="75012"/>
                  </a:cubicBezTo>
                  <a:cubicBezTo>
                    <a:pt x="104318" y="78918"/>
                    <a:pt x="101028" y="82364"/>
                    <a:pt x="97218" y="85350"/>
                  </a:cubicBezTo>
                  <a:cubicBezTo>
                    <a:pt x="93407" y="88349"/>
                    <a:pt x="89222" y="90610"/>
                    <a:pt x="84662" y="92145"/>
                  </a:cubicBezTo>
                  <a:cubicBezTo>
                    <a:pt x="89924" y="94104"/>
                    <a:pt x="94218" y="96921"/>
                    <a:pt x="97532" y="100609"/>
                  </a:cubicBezTo>
                  <a:cubicBezTo>
                    <a:pt x="100859" y="104297"/>
                    <a:pt x="103484" y="108722"/>
                    <a:pt x="105431" y="113873"/>
                  </a:cubicBezTo>
                  <a:cubicBezTo>
                    <a:pt x="106399" y="116243"/>
                    <a:pt x="107294" y="118612"/>
                    <a:pt x="108129" y="120982"/>
                  </a:cubicBezTo>
                  <a:cubicBezTo>
                    <a:pt x="108951" y="123352"/>
                    <a:pt x="109822" y="125819"/>
                    <a:pt x="110729" y="128394"/>
                  </a:cubicBezTo>
                  <a:cubicBezTo>
                    <a:pt x="111624" y="130981"/>
                    <a:pt x="112604" y="133762"/>
                    <a:pt x="113645" y="136761"/>
                  </a:cubicBezTo>
                  <a:cubicBezTo>
                    <a:pt x="114685" y="139760"/>
                    <a:pt x="115822" y="143060"/>
                    <a:pt x="117068" y="146676"/>
                  </a:cubicBezTo>
                  <a:cubicBezTo>
                    <a:pt x="118604" y="151282"/>
                    <a:pt x="120031" y="155212"/>
                    <a:pt x="121350" y="158488"/>
                  </a:cubicBezTo>
                  <a:cubicBezTo>
                    <a:pt x="122680" y="161765"/>
                    <a:pt x="124096" y="164655"/>
                    <a:pt x="125644" y="167158"/>
                  </a:cubicBezTo>
                  <a:close/>
                  <a:moveTo>
                    <a:pt x="83404" y="50347"/>
                  </a:moveTo>
                  <a:cubicBezTo>
                    <a:pt x="83404" y="46454"/>
                    <a:pt x="82678" y="42899"/>
                    <a:pt x="81214" y="39695"/>
                  </a:cubicBezTo>
                  <a:cubicBezTo>
                    <a:pt x="79751" y="36503"/>
                    <a:pt x="77767" y="33710"/>
                    <a:pt x="75263" y="31340"/>
                  </a:cubicBezTo>
                  <a:cubicBezTo>
                    <a:pt x="72747" y="28970"/>
                    <a:pt x="69783" y="27132"/>
                    <a:pt x="66372" y="25802"/>
                  </a:cubicBezTo>
                  <a:cubicBezTo>
                    <a:pt x="62961" y="24484"/>
                    <a:pt x="59296" y="23819"/>
                    <a:pt x="55401" y="23819"/>
                  </a:cubicBezTo>
                  <a:lnTo>
                    <a:pt x="31983" y="23819"/>
                  </a:lnTo>
                  <a:lnTo>
                    <a:pt x="31983" y="75859"/>
                  </a:lnTo>
                  <a:lnTo>
                    <a:pt x="55401" y="75859"/>
                  </a:lnTo>
                  <a:cubicBezTo>
                    <a:pt x="59296" y="75859"/>
                    <a:pt x="62961" y="75266"/>
                    <a:pt x="66372" y="74081"/>
                  </a:cubicBezTo>
                  <a:cubicBezTo>
                    <a:pt x="69783" y="72896"/>
                    <a:pt x="72747" y="71192"/>
                    <a:pt x="75263" y="68967"/>
                  </a:cubicBezTo>
                  <a:cubicBezTo>
                    <a:pt x="77767" y="66742"/>
                    <a:pt x="79763" y="64046"/>
                    <a:pt x="81214" y="60914"/>
                  </a:cubicBezTo>
                  <a:cubicBezTo>
                    <a:pt x="82666" y="57783"/>
                    <a:pt x="83404" y="54264"/>
                    <a:pt x="83404" y="50359"/>
                  </a:cubicBez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5" name="Szabadkézi sokszög 14">
              <a:extLst>
                <a:ext uri="{FF2B5EF4-FFF2-40B4-BE49-F238E27FC236}">
                  <a16:creationId xmlns:a16="http://schemas.microsoft.com/office/drawing/2014/main" id="{1E3866BA-4DD9-74F5-7122-D228E9018FD3}"/>
                </a:ext>
              </a:extLst>
            </p:cNvPr>
            <p:cNvSpPr/>
            <p:nvPr/>
          </p:nvSpPr>
          <p:spPr>
            <a:xfrm>
              <a:off x="8051940" y="4260679"/>
              <a:ext cx="113100" cy="166952"/>
            </a:xfrm>
            <a:custGeom>
              <a:avLst/>
              <a:gdLst>
                <a:gd name="connsiteX0" fmla="*/ 113088 w 113100"/>
                <a:gd name="connsiteY0" fmla="*/ 166952 h 166952"/>
                <a:gd name="connsiteX1" fmla="*/ 0 w 113100"/>
                <a:gd name="connsiteY1" fmla="*/ 166952 h 166952"/>
                <a:gd name="connsiteX2" fmla="*/ 0 w 113100"/>
                <a:gd name="connsiteY2" fmla="*/ 0 h 166952"/>
                <a:gd name="connsiteX3" fmla="*/ 33035 w 113100"/>
                <a:gd name="connsiteY3" fmla="*/ 0 h 166952"/>
                <a:gd name="connsiteX4" fmla="*/ 33035 w 113100"/>
                <a:gd name="connsiteY4" fmla="*/ 135612 h 166952"/>
                <a:gd name="connsiteX5" fmla="*/ 113100 w 113100"/>
                <a:gd name="connsiteY5" fmla="*/ 135612 h 166952"/>
                <a:gd name="connsiteX6" fmla="*/ 113100 w 113100"/>
                <a:gd name="connsiteY6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100" h="166952">
                  <a:moveTo>
                    <a:pt x="113088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33035" y="0"/>
                  </a:lnTo>
                  <a:lnTo>
                    <a:pt x="33035" y="135612"/>
                  </a:lnTo>
                  <a:lnTo>
                    <a:pt x="113100" y="135612"/>
                  </a:lnTo>
                  <a:lnTo>
                    <a:pt x="113100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6" name="Szabadkézi sokszög 15">
              <a:extLst>
                <a:ext uri="{FF2B5EF4-FFF2-40B4-BE49-F238E27FC236}">
                  <a16:creationId xmlns:a16="http://schemas.microsoft.com/office/drawing/2014/main" id="{AD12FBED-EA1C-D741-C946-EF893E1E81A3}"/>
                </a:ext>
              </a:extLst>
            </p:cNvPr>
            <p:cNvSpPr/>
            <p:nvPr/>
          </p:nvSpPr>
          <p:spPr>
            <a:xfrm>
              <a:off x="8217090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7" name="Szabadkézi sokszög 16">
              <a:extLst>
                <a:ext uri="{FF2B5EF4-FFF2-40B4-BE49-F238E27FC236}">
                  <a16:creationId xmlns:a16="http://schemas.microsoft.com/office/drawing/2014/main" id="{600F0A69-9AF3-04F3-EC2C-3899C2F367FB}"/>
                </a:ext>
              </a:extLst>
            </p:cNvPr>
            <p:cNvSpPr/>
            <p:nvPr/>
          </p:nvSpPr>
          <p:spPr>
            <a:xfrm>
              <a:off x="8385797" y="4260473"/>
              <a:ext cx="166819" cy="167169"/>
            </a:xfrm>
            <a:custGeom>
              <a:avLst/>
              <a:gdLst>
                <a:gd name="connsiteX0" fmla="*/ 166820 w 166819"/>
                <a:gd name="connsiteY0" fmla="*/ 167158 h 167169"/>
                <a:gd name="connsiteX1" fmla="*/ 135043 w 166819"/>
                <a:gd name="connsiteY1" fmla="*/ 167158 h 167169"/>
                <a:gd name="connsiteX2" fmla="*/ 135043 w 166819"/>
                <a:gd name="connsiteY2" fmla="*/ 55582 h 167169"/>
                <a:gd name="connsiteX3" fmla="*/ 82364 w 166819"/>
                <a:gd name="connsiteY3" fmla="*/ 144390 h 167169"/>
                <a:gd name="connsiteX4" fmla="*/ 31777 w 166819"/>
                <a:gd name="connsiteY4" fmla="*/ 54748 h 167169"/>
                <a:gd name="connsiteX5" fmla="*/ 31777 w 166819"/>
                <a:gd name="connsiteY5" fmla="*/ 167170 h 167169"/>
                <a:gd name="connsiteX6" fmla="*/ 0 w 166819"/>
                <a:gd name="connsiteY6" fmla="*/ 167170 h 167169"/>
                <a:gd name="connsiteX7" fmla="*/ 0 w 166819"/>
                <a:gd name="connsiteY7" fmla="*/ 0 h 167169"/>
                <a:gd name="connsiteX8" fmla="*/ 36579 w 166819"/>
                <a:gd name="connsiteY8" fmla="*/ 0 h 167169"/>
                <a:gd name="connsiteX9" fmla="*/ 82993 w 166819"/>
                <a:gd name="connsiteY9" fmla="*/ 82956 h 167169"/>
                <a:gd name="connsiteX10" fmla="*/ 131487 w 166819"/>
                <a:gd name="connsiteY10" fmla="*/ 0 h 167169"/>
                <a:gd name="connsiteX11" fmla="*/ 166820 w 166819"/>
                <a:gd name="connsiteY11" fmla="*/ 0 h 167169"/>
                <a:gd name="connsiteX12" fmla="*/ 166820 w 166819"/>
                <a:gd name="connsiteY12" fmla="*/ 167170 h 16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6819" h="167169">
                  <a:moveTo>
                    <a:pt x="166820" y="167158"/>
                  </a:moveTo>
                  <a:lnTo>
                    <a:pt x="135043" y="167158"/>
                  </a:lnTo>
                  <a:lnTo>
                    <a:pt x="135043" y="55582"/>
                  </a:lnTo>
                  <a:lnTo>
                    <a:pt x="82364" y="144390"/>
                  </a:lnTo>
                  <a:lnTo>
                    <a:pt x="31777" y="54748"/>
                  </a:lnTo>
                  <a:lnTo>
                    <a:pt x="31777" y="167170"/>
                  </a:lnTo>
                  <a:lnTo>
                    <a:pt x="0" y="167170"/>
                  </a:lnTo>
                  <a:lnTo>
                    <a:pt x="0" y="0"/>
                  </a:lnTo>
                  <a:lnTo>
                    <a:pt x="36579" y="0"/>
                  </a:lnTo>
                  <a:lnTo>
                    <a:pt x="82993" y="82956"/>
                  </a:lnTo>
                  <a:lnTo>
                    <a:pt x="131487" y="0"/>
                  </a:lnTo>
                  <a:lnTo>
                    <a:pt x="166820" y="0"/>
                  </a:lnTo>
                  <a:lnTo>
                    <a:pt x="166820" y="167170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8" name="Szabadkézi sokszög 17">
              <a:extLst>
                <a:ext uri="{FF2B5EF4-FFF2-40B4-BE49-F238E27FC236}">
                  <a16:creationId xmlns:a16="http://schemas.microsoft.com/office/drawing/2014/main" id="{305D4035-21E5-2EB3-503C-A528D700C91F}"/>
                </a:ext>
              </a:extLst>
            </p:cNvPr>
            <p:cNvSpPr/>
            <p:nvPr/>
          </p:nvSpPr>
          <p:spPr>
            <a:xfrm>
              <a:off x="8617199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9" name="Szabadkézi sokszög 18">
              <a:extLst>
                <a:ext uri="{FF2B5EF4-FFF2-40B4-BE49-F238E27FC236}">
                  <a16:creationId xmlns:a16="http://schemas.microsoft.com/office/drawing/2014/main" id="{6BBCE580-576E-551C-A202-A4546A5CABF5}"/>
                </a:ext>
              </a:extLst>
            </p:cNvPr>
            <p:cNvSpPr/>
            <p:nvPr/>
          </p:nvSpPr>
          <p:spPr>
            <a:xfrm>
              <a:off x="8785906" y="4260461"/>
              <a:ext cx="139022" cy="167169"/>
            </a:xfrm>
            <a:custGeom>
              <a:avLst/>
              <a:gdLst>
                <a:gd name="connsiteX0" fmla="*/ 139023 w 139022"/>
                <a:gd name="connsiteY0" fmla="*/ 167170 h 167169"/>
                <a:gd name="connsiteX1" fmla="*/ 107246 w 139022"/>
                <a:gd name="connsiteY1" fmla="*/ 167170 h 167169"/>
                <a:gd name="connsiteX2" fmla="*/ 31777 w 139022"/>
                <a:gd name="connsiteY2" fmla="*/ 49948 h 167169"/>
                <a:gd name="connsiteX3" fmla="*/ 31777 w 139022"/>
                <a:gd name="connsiteY3" fmla="*/ 167170 h 167169"/>
                <a:gd name="connsiteX4" fmla="*/ 0 w 139022"/>
                <a:gd name="connsiteY4" fmla="*/ 167170 h 167169"/>
                <a:gd name="connsiteX5" fmla="*/ 0 w 139022"/>
                <a:gd name="connsiteY5" fmla="*/ 0 h 167169"/>
                <a:gd name="connsiteX6" fmla="*/ 36373 w 139022"/>
                <a:gd name="connsiteY6" fmla="*/ 0 h 167169"/>
                <a:gd name="connsiteX7" fmla="*/ 107234 w 139022"/>
                <a:gd name="connsiteY7" fmla="*/ 109073 h 167169"/>
                <a:gd name="connsiteX8" fmla="*/ 107234 w 139022"/>
                <a:gd name="connsiteY8" fmla="*/ 0 h 167169"/>
                <a:gd name="connsiteX9" fmla="*/ 139010 w 139022"/>
                <a:gd name="connsiteY9" fmla="*/ 0 h 167169"/>
                <a:gd name="connsiteX10" fmla="*/ 139010 w 139022"/>
                <a:gd name="connsiteY10" fmla="*/ 167170 h 16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9022" h="167169">
                  <a:moveTo>
                    <a:pt x="139023" y="167170"/>
                  </a:moveTo>
                  <a:lnTo>
                    <a:pt x="107246" y="167170"/>
                  </a:lnTo>
                  <a:lnTo>
                    <a:pt x="31777" y="49948"/>
                  </a:lnTo>
                  <a:lnTo>
                    <a:pt x="31777" y="167170"/>
                  </a:lnTo>
                  <a:lnTo>
                    <a:pt x="0" y="167170"/>
                  </a:lnTo>
                  <a:lnTo>
                    <a:pt x="0" y="0"/>
                  </a:lnTo>
                  <a:lnTo>
                    <a:pt x="36373" y="0"/>
                  </a:lnTo>
                  <a:lnTo>
                    <a:pt x="107234" y="109073"/>
                  </a:lnTo>
                  <a:lnTo>
                    <a:pt x="107234" y="0"/>
                  </a:lnTo>
                  <a:lnTo>
                    <a:pt x="139010" y="0"/>
                  </a:lnTo>
                  <a:lnTo>
                    <a:pt x="139010" y="167170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0" name="Szabadkézi sokszög 19">
              <a:extLst>
                <a:ext uri="{FF2B5EF4-FFF2-40B4-BE49-F238E27FC236}">
                  <a16:creationId xmlns:a16="http://schemas.microsoft.com/office/drawing/2014/main" id="{66E4C274-D7D4-0418-557B-20C2BA3F89FA}"/>
                </a:ext>
              </a:extLst>
            </p:cNvPr>
            <p:cNvSpPr/>
            <p:nvPr/>
          </p:nvSpPr>
          <p:spPr>
            <a:xfrm>
              <a:off x="8979265" y="4260679"/>
              <a:ext cx="125220" cy="166952"/>
            </a:xfrm>
            <a:custGeom>
              <a:avLst/>
              <a:gdLst>
                <a:gd name="connsiteX0" fmla="*/ 125221 w 125220"/>
                <a:gd name="connsiteY0" fmla="*/ 28825 h 166952"/>
                <a:gd name="connsiteX1" fmla="*/ 79025 w 125220"/>
                <a:gd name="connsiteY1" fmla="*/ 28825 h 166952"/>
                <a:gd name="connsiteX2" fmla="*/ 79025 w 125220"/>
                <a:gd name="connsiteY2" fmla="*/ 166952 h 166952"/>
                <a:gd name="connsiteX3" fmla="*/ 46208 w 125220"/>
                <a:gd name="connsiteY3" fmla="*/ 166952 h 166952"/>
                <a:gd name="connsiteX4" fmla="*/ 46208 w 125220"/>
                <a:gd name="connsiteY4" fmla="*/ 28825 h 166952"/>
                <a:gd name="connsiteX5" fmla="*/ 0 w 125220"/>
                <a:gd name="connsiteY5" fmla="*/ 28825 h 166952"/>
                <a:gd name="connsiteX6" fmla="*/ 0 w 125220"/>
                <a:gd name="connsiteY6" fmla="*/ 0 h 166952"/>
                <a:gd name="connsiteX7" fmla="*/ 125221 w 125220"/>
                <a:gd name="connsiteY7" fmla="*/ 0 h 166952"/>
                <a:gd name="connsiteX8" fmla="*/ 125221 w 125220"/>
                <a:gd name="connsiteY8" fmla="*/ 28825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220" h="166952">
                  <a:moveTo>
                    <a:pt x="125221" y="28825"/>
                  </a:moveTo>
                  <a:lnTo>
                    <a:pt x="79025" y="28825"/>
                  </a:lnTo>
                  <a:lnTo>
                    <a:pt x="79025" y="166952"/>
                  </a:lnTo>
                  <a:lnTo>
                    <a:pt x="46208" y="166952"/>
                  </a:lnTo>
                  <a:lnTo>
                    <a:pt x="46208" y="28825"/>
                  </a:lnTo>
                  <a:lnTo>
                    <a:pt x="0" y="28825"/>
                  </a:lnTo>
                  <a:lnTo>
                    <a:pt x="0" y="0"/>
                  </a:lnTo>
                  <a:lnTo>
                    <a:pt x="125221" y="0"/>
                  </a:lnTo>
                  <a:lnTo>
                    <a:pt x="125221" y="28825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1" name="Szabadkézi sokszög 20">
              <a:extLst>
                <a:ext uri="{FF2B5EF4-FFF2-40B4-BE49-F238E27FC236}">
                  <a16:creationId xmlns:a16="http://schemas.microsoft.com/office/drawing/2014/main" id="{8E54E740-4805-0D22-B5C9-1BF819405D3A}"/>
                </a:ext>
              </a:extLst>
            </p:cNvPr>
            <p:cNvSpPr/>
            <p:nvPr/>
          </p:nvSpPr>
          <p:spPr>
            <a:xfrm>
              <a:off x="9158846" y="4260679"/>
              <a:ext cx="110378" cy="166952"/>
            </a:xfrm>
            <a:custGeom>
              <a:avLst/>
              <a:gdLst>
                <a:gd name="connsiteX0" fmla="*/ 110379 w 110378"/>
                <a:gd name="connsiteY0" fmla="*/ 166952 h 166952"/>
                <a:gd name="connsiteX1" fmla="*/ 0 w 110378"/>
                <a:gd name="connsiteY1" fmla="*/ 166952 h 166952"/>
                <a:gd name="connsiteX2" fmla="*/ 0 w 110378"/>
                <a:gd name="connsiteY2" fmla="*/ 0 h 166952"/>
                <a:gd name="connsiteX3" fmla="*/ 110379 w 110378"/>
                <a:gd name="connsiteY3" fmla="*/ 0 h 166952"/>
                <a:gd name="connsiteX4" fmla="*/ 110379 w 110378"/>
                <a:gd name="connsiteY4" fmla="*/ 26745 h 166952"/>
                <a:gd name="connsiteX5" fmla="*/ 31777 w 110378"/>
                <a:gd name="connsiteY5" fmla="*/ 26745 h 166952"/>
                <a:gd name="connsiteX6" fmla="*/ 31777 w 110378"/>
                <a:gd name="connsiteY6" fmla="*/ 66658 h 166952"/>
                <a:gd name="connsiteX7" fmla="*/ 109338 w 110378"/>
                <a:gd name="connsiteY7" fmla="*/ 66658 h 166952"/>
                <a:gd name="connsiteX8" fmla="*/ 109338 w 110378"/>
                <a:gd name="connsiteY8" fmla="*/ 92774 h 166952"/>
                <a:gd name="connsiteX9" fmla="*/ 31777 w 110378"/>
                <a:gd name="connsiteY9" fmla="*/ 92774 h 166952"/>
                <a:gd name="connsiteX10" fmla="*/ 31777 w 110378"/>
                <a:gd name="connsiteY10" fmla="*/ 138744 h 166952"/>
                <a:gd name="connsiteX11" fmla="*/ 110379 w 110378"/>
                <a:gd name="connsiteY11" fmla="*/ 138744 h 166952"/>
                <a:gd name="connsiteX12" fmla="*/ 110379 w 110378"/>
                <a:gd name="connsiteY12" fmla="*/ 166952 h 166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378" h="166952">
                  <a:moveTo>
                    <a:pt x="110379" y="166952"/>
                  </a:moveTo>
                  <a:lnTo>
                    <a:pt x="0" y="166952"/>
                  </a:lnTo>
                  <a:lnTo>
                    <a:pt x="0" y="0"/>
                  </a:lnTo>
                  <a:lnTo>
                    <a:pt x="110379" y="0"/>
                  </a:lnTo>
                  <a:lnTo>
                    <a:pt x="110379" y="26745"/>
                  </a:lnTo>
                  <a:lnTo>
                    <a:pt x="31777" y="26745"/>
                  </a:lnTo>
                  <a:lnTo>
                    <a:pt x="31777" y="66658"/>
                  </a:lnTo>
                  <a:lnTo>
                    <a:pt x="109338" y="66658"/>
                  </a:lnTo>
                  <a:lnTo>
                    <a:pt x="109338" y="92774"/>
                  </a:lnTo>
                  <a:lnTo>
                    <a:pt x="31777" y="92774"/>
                  </a:lnTo>
                  <a:lnTo>
                    <a:pt x="31777" y="138744"/>
                  </a:lnTo>
                  <a:lnTo>
                    <a:pt x="110379" y="138744"/>
                  </a:lnTo>
                  <a:lnTo>
                    <a:pt x="110379" y="166952"/>
                  </a:lnTo>
                  <a:close/>
                </a:path>
              </a:pathLst>
            </a:custGeom>
            <a:solidFill>
              <a:srgbClr val="FFFFFF"/>
            </a:solidFill>
            <a:ln w="1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</p:grpSp>
      <p:grpSp>
        <p:nvGrpSpPr>
          <p:cNvPr id="3" name="Csoportba foglalás 2">
            <a:extLst>
              <a:ext uri="{FF2B5EF4-FFF2-40B4-BE49-F238E27FC236}">
                <a16:creationId xmlns:a16="http://schemas.microsoft.com/office/drawing/2014/main" id="{A3F38B42-79D9-DDC4-4F09-F6BDDC97D627}"/>
              </a:ext>
            </a:extLst>
          </p:cNvPr>
          <p:cNvGrpSpPr/>
          <p:nvPr/>
        </p:nvGrpSpPr>
        <p:grpSpPr>
          <a:xfrm>
            <a:off x="8660509" y="1534332"/>
            <a:ext cx="1785246" cy="1750556"/>
            <a:chOff x="10062453" y="484644"/>
            <a:chExt cx="1785246" cy="1750556"/>
          </a:xfrm>
        </p:grpSpPr>
        <p:pic>
          <p:nvPicPr>
            <p:cNvPr id="12" name="Kép 11">
              <a:hlinkClick r:id="rId3"/>
              <a:extLst>
                <a:ext uri="{FF2B5EF4-FFF2-40B4-BE49-F238E27FC236}">
                  <a16:creationId xmlns:a16="http://schemas.microsoft.com/office/drawing/2014/main" id="{C68AF1A5-833E-BB7B-C4BC-D2C2CBC55E4F}"/>
                </a:ext>
              </a:extLst>
            </p:cNvPr>
            <p:cNvPicPr>
              <a:picLocks/>
            </p:cNvPicPr>
            <p:nvPr/>
          </p:nvPicPr>
          <p:blipFill>
            <a:blip r:embed="rId4"/>
            <a:srcRect l="8664" t="14211" r="32227" b="21606"/>
            <a:stretch/>
          </p:blipFill>
          <p:spPr>
            <a:xfrm>
              <a:off x="10062453" y="484644"/>
              <a:ext cx="1785246" cy="1750556"/>
            </a:xfrm>
            <a:prstGeom prst="teardrop">
              <a:avLst/>
            </a:prstGeom>
            <a:ln w="31750">
              <a:solidFill>
                <a:schemeClr val="bg1"/>
              </a:solidFill>
            </a:ln>
          </p:spPr>
        </p:pic>
        <p:sp>
          <p:nvSpPr>
            <p:cNvPr id="32" name="Háromszög 31">
              <a:hlinkClick r:id="rId3"/>
              <a:extLst>
                <a:ext uri="{FF2B5EF4-FFF2-40B4-BE49-F238E27FC236}">
                  <a16:creationId xmlns:a16="http://schemas.microsoft.com/office/drawing/2014/main" id="{F973BDAD-3C7D-53D3-A91C-18754CF0EF09}"/>
                </a:ext>
              </a:extLst>
            </p:cNvPr>
            <p:cNvSpPr/>
            <p:nvPr/>
          </p:nvSpPr>
          <p:spPr>
            <a:xfrm rot="5400000">
              <a:off x="10696454" y="996831"/>
              <a:ext cx="775854" cy="65116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</p:spTree>
    <p:extLst>
      <p:ext uri="{BB962C8B-B14F-4D97-AF65-F5344CB8AC3E}">
        <p14:creationId xmlns:p14="http://schemas.microsoft.com/office/powerpoint/2010/main" val="1644081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24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30" presetID="2" presetClass="entr" presetSubtype="2" accel="50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" grpId="0"/>
          <p:bldP spid="7" grpId="0"/>
          <p:bldP spid="8" grpId="0" animBg="1"/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28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34" presetID="2" presetClass="entr" presetSubtype="2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" grpId="0"/>
          <p:bldP spid="7" grpId="0"/>
          <p:bldP spid="8" grpId="0" animBg="1"/>
          <p:bldP spid="9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97A07-5910-8904-30AB-1519E1549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>
            <a:extLst>
              <a:ext uri="{FF2B5EF4-FFF2-40B4-BE49-F238E27FC236}">
                <a16:creationId xmlns:a16="http://schemas.microsoft.com/office/drawing/2014/main" id="{5CF5B577-5886-07DA-76A0-9ACAF6BCEAEB}"/>
              </a:ext>
            </a:extLst>
          </p:cNvPr>
          <p:cNvSpPr/>
          <p:nvPr/>
        </p:nvSpPr>
        <p:spPr>
          <a:xfrm>
            <a:off x="-435429" y="-324758"/>
            <a:ext cx="12997543" cy="763995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5130F8AE-AC06-A5D4-10BC-94949CACCBB1}"/>
              </a:ext>
            </a:extLst>
          </p:cNvPr>
          <p:cNvSpPr txBox="1">
            <a:spLocks/>
          </p:cNvSpPr>
          <p:nvPr/>
        </p:nvSpPr>
        <p:spPr>
          <a:xfrm>
            <a:off x="653143" y="2630716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hu-HU" sz="16600" b="1" spc="300" dirty="0">
                <a:ln>
                  <a:solidFill>
                    <a:schemeClr val="bg1"/>
                  </a:solidFill>
                </a:ln>
                <a:noFill/>
              </a:rPr>
              <a:t>THANK</a:t>
            </a:r>
            <a:br>
              <a:rPr lang="hu-HU" sz="16600" b="1" spc="300" dirty="0">
                <a:ln>
                  <a:solidFill>
                    <a:schemeClr val="bg1"/>
                  </a:solidFill>
                </a:ln>
                <a:noFill/>
              </a:rPr>
            </a:br>
            <a:r>
              <a:rPr lang="hu-HU" sz="16600" b="1" spc="300" dirty="0">
                <a:ln>
                  <a:solidFill>
                    <a:schemeClr val="bg1"/>
                  </a:solidFill>
                </a:ln>
                <a:noFill/>
              </a:rPr>
              <a:t>YOU.</a:t>
            </a: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688E16C-1D4C-3CC1-32C9-8A2078C94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143" y="824819"/>
            <a:ext cx="9144000" cy="2387600"/>
          </a:xfrm>
        </p:spPr>
        <p:txBody>
          <a:bodyPr/>
          <a:lstStyle/>
          <a:p>
            <a:pPr algn="l"/>
            <a:r>
              <a:rPr lang="hu-HU" b="1" spc="300" dirty="0">
                <a:solidFill>
                  <a:schemeClr val="bg1"/>
                </a:solidFill>
              </a:rPr>
              <a:t>FLASH VOLT.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628C28B-0ABE-763C-5BD9-F5A94A1A95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0857" y="5392172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hu-HU" sz="1800" spc="300" dirty="0">
                <a:solidFill>
                  <a:schemeClr val="bg1"/>
                </a:solidFill>
              </a:rPr>
              <a:t>BORLEMENTE</a:t>
            </a:r>
          </a:p>
        </p:txBody>
      </p:sp>
      <p:pic>
        <p:nvPicPr>
          <p:cNvPr id="7" name="Kép 6" descr="A képen Betűtípus, tipográfia, Grafika, szöveg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62967BE4-0584-B25F-BACE-7A19CCA9B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305918" y="2297095"/>
            <a:ext cx="7846788" cy="2579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107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3004</TotalTime>
  <Words>844</Words>
  <Application>Microsoft Office PowerPoint</Application>
  <PresentationFormat>Szélesvásznú</PresentationFormat>
  <Paragraphs>55</Paragraphs>
  <Slides>16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18" baseType="lpstr">
      <vt:lpstr>Arial</vt:lpstr>
      <vt:lpstr>Office-téma</vt:lpstr>
      <vt:lpstr>FLASH VOLT.</vt:lpstr>
      <vt:lpstr>Egy este, ahol a bor, a zene és a vizuális  élmény tökéletes összhangot alkot,  egy olyan rendezvényben, amely  évről évre túlszárnyalja önmagát.</vt:lpstr>
      <vt:lpstr>PowerPoint-bemutató</vt:lpstr>
      <vt:lpstr>To the last detail</vt:lpstr>
      <vt:lpstr>PowerPoint-bemutató</vt:lpstr>
      <vt:lpstr>Mint a gomba.</vt:lpstr>
      <vt:lpstr>of lines, bottles    and lips</vt:lpstr>
      <vt:lpstr>Beach</vt:lpstr>
      <vt:lpstr>Burried in    bottles</vt:lpstr>
      <vt:lpstr>PowerPoint-bemutató</vt:lpstr>
      <vt:lpstr>Délután</vt:lpstr>
      <vt:lpstr>Piknik</vt:lpstr>
      <vt:lpstr>Lazulás</vt:lpstr>
      <vt:lpstr>Hajnalig</vt:lpstr>
      <vt:lpstr>Hangulat</vt:lpstr>
      <vt:lpstr>FLASH VOLT.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Várnagy Dániel</dc:creator>
  <cp:lastModifiedBy>Balazs Szucs</cp:lastModifiedBy>
  <cp:revision>16</cp:revision>
  <dcterms:created xsi:type="dcterms:W3CDTF">2025-03-13T12:20:29Z</dcterms:created>
  <dcterms:modified xsi:type="dcterms:W3CDTF">2025-04-15T06:24:21Z</dcterms:modified>
</cp:coreProperties>
</file>